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7" r:id="rId3"/>
    <p:sldMasterId id="2147483679" r:id="rId4"/>
  </p:sldMasterIdLst>
  <p:notesMasterIdLst>
    <p:notesMasterId r:id="rId25"/>
  </p:notesMasterIdLst>
  <p:sldIdLst>
    <p:sldId id="290" r:id="rId5"/>
    <p:sldId id="291" r:id="rId6"/>
    <p:sldId id="293" r:id="rId7"/>
    <p:sldId id="294" r:id="rId8"/>
    <p:sldId id="295" r:id="rId9"/>
    <p:sldId id="306" r:id="rId10"/>
    <p:sldId id="307" r:id="rId11"/>
    <p:sldId id="305" r:id="rId12"/>
    <p:sldId id="296" r:id="rId13"/>
    <p:sldId id="297" r:id="rId14"/>
    <p:sldId id="298" r:id="rId15"/>
    <p:sldId id="299" r:id="rId16"/>
    <p:sldId id="300" r:id="rId17"/>
    <p:sldId id="257" r:id="rId18"/>
    <p:sldId id="308" r:id="rId19"/>
    <p:sldId id="301" r:id="rId20"/>
    <p:sldId id="302" r:id="rId21"/>
    <p:sldId id="303" r:id="rId22"/>
    <p:sldId id="304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BD314-547C-4CFD-AF33-8AA8D35FBC2D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EB5F17-C89E-49FA-A459-5090B82A9D70}">
      <dgm:prSet/>
      <dgm:spPr/>
      <dgm:t>
        <a:bodyPr/>
        <a:lstStyle/>
        <a:p>
          <a:pPr rtl="0"/>
          <a:r>
            <a:rPr lang="en-US" dirty="0" smtClean="0"/>
            <a:t>Nicholas M </a:t>
          </a:r>
          <a:r>
            <a:rPr lang="en-US" dirty="0" err="1" smtClean="0"/>
            <a:t>Barbaro</a:t>
          </a:r>
          <a:r>
            <a:rPr lang="en-US" dirty="0" smtClean="0"/>
            <a:t>, MD,</a:t>
          </a:r>
          <a:r>
            <a:rPr lang="en-US" b="1" dirty="0" smtClean="0"/>
            <a:t> Chair </a:t>
          </a:r>
          <a:endParaRPr lang="en-US" dirty="0"/>
        </a:p>
      </dgm:t>
    </dgm:pt>
    <dgm:pt modelId="{0059059B-087B-4AE6-B8AE-894E6BBAE809}" type="parTrans" cxnId="{596170FE-C0BF-4344-B5B7-4CC4CBE6D2C9}">
      <dgm:prSet/>
      <dgm:spPr/>
      <dgm:t>
        <a:bodyPr/>
        <a:lstStyle/>
        <a:p>
          <a:endParaRPr lang="en-US"/>
        </a:p>
      </dgm:t>
    </dgm:pt>
    <dgm:pt modelId="{F9FF9D7A-4A9C-493F-BEC0-C8400540B4AA}" type="sibTrans" cxnId="{596170FE-C0BF-4344-B5B7-4CC4CBE6D2C9}">
      <dgm:prSet/>
      <dgm:spPr/>
      <dgm:t>
        <a:bodyPr/>
        <a:lstStyle/>
        <a:p>
          <a:endParaRPr lang="en-US"/>
        </a:p>
      </dgm:t>
    </dgm:pt>
    <dgm:pt modelId="{42E34612-1296-48B4-820E-4742B5C1B1DD}">
      <dgm:prSet/>
      <dgm:spPr/>
      <dgm:t>
        <a:bodyPr/>
        <a:lstStyle/>
        <a:p>
          <a:pPr rtl="0"/>
          <a:r>
            <a:rPr lang="en-US" smtClean="0"/>
            <a:t>Griffith R Harsh IV, MD, </a:t>
          </a:r>
          <a:r>
            <a:rPr lang="en-US" b="1" smtClean="0"/>
            <a:t>Vice Chair</a:t>
          </a:r>
          <a:endParaRPr lang="en-US"/>
        </a:p>
      </dgm:t>
    </dgm:pt>
    <dgm:pt modelId="{0A1F892A-5380-41D9-9358-7978D40F6F61}" type="parTrans" cxnId="{E5A9933F-F880-4ED5-A557-D354B93AF500}">
      <dgm:prSet/>
      <dgm:spPr/>
      <dgm:t>
        <a:bodyPr/>
        <a:lstStyle/>
        <a:p>
          <a:endParaRPr lang="en-US"/>
        </a:p>
      </dgm:t>
    </dgm:pt>
    <dgm:pt modelId="{14FFD054-7E01-4598-A1C4-13B3049E4C99}" type="sibTrans" cxnId="{E5A9933F-F880-4ED5-A557-D354B93AF500}">
      <dgm:prSet/>
      <dgm:spPr/>
      <dgm:t>
        <a:bodyPr/>
        <a:lstStyle/>
        <a:p>
          <a:endParaRPr lang="en-US"/>
        </a:p>
      </dgm:t>
    </dgm:pt>
    <dgm:pt modelId="{3BD151A7-82A1-499F-A2A2-3A7A3B33FA4A}">
      <dgm:prSet/>
      <dgm:spPr/>
      <dgm:t>
        <a:bodyPr/>
        <a:lstStyle/>
        <a:p>
          <a:pPr rtl="0"/>
          <a:r>
            <a:rPr lang="en-US" smtClean="0"/>
            <a:t>Sepideh Amin-Hanjani, MD</a:t>
          </a:r>
          <a:endParaRPr lang="en-US"/>
        </a:p>
      </dgm:t>
    </dgm:pt>
    <dgm:pt modelId="{2014496E-4BC5-4818-B412-3EFB9A9B6240}" type="parTrans" cxnId="{4A898710-BC5F-43EB-A353-3D84CF86D38D}">
      <dgm:prSet/>
      <dgm:spPr/>
      <dgm:t>
        <a:bodyPr/>
        <a:lstStyle/>
        <a:p>
          <a:endParaRPr lang="en-US"/>
        </a:p>
      </dgm:t>
    </dgm:pt>
    <dgm:pt modelId="{9582D3B1-EEDE-4DFA-B020-214FFB94594A}" type="sibTrans" cxnId="{4A898710-BC5F-43EB-A353-3D84CF86D38D}">
      <dgm:prSet/>
      <dgm:spPr/>
      <dgm:t>
        <a:bodyPr/>
        <a:lstStyle/>
        <a:p>
          <a:endParaRPr lang="en-US"/>
        </a:p>
      </dgm:t>
    </dgm:pt>
    <dgm:pt modelId="{0474239E-A455-4E28-BAC4-C51562F47811}">
      <dgm:prSet/>
      <dgm:spPr/>
      <dgm:t>
        <a:bodyPr/>
        <a:lstStyle/>
        <a:p>
          <a:pPr rtl="0"/>
          <a:r>
            <a:rPr lang="en-US" smtClean="0"/>
            <a:t>M Sean Grady, MD </a:t>
          </a:r>
          <a:endParaRPr lang="en-US"/>
        </a:p>
      </dgm:t>
    </dgm:pt>
    <dgm:pt modelId="{C7D54864-90A9-40ED-AA54-DF58C5808C3A}" type="parTrans" cxnId="{A1BF69FC-9FA2-42B3-B7E9-0808F306A3CB}">
      <dgm:prSet/>
      <dgm:spPr/>
      <dgm:t>
        <a:bodyPr/>
        <a:lstStyle/>
        <a:p>
          <a:endParaRPr lang="en-US"/>
        </a:p>
      </dgm:t>
    </dgm:pt>
    <dgm:pt modelId="{F8A996EA-87A9-4CBF-8ABC-AFA18AF26AE1}" type="sibTrans" cxnId="{A1BF69FC-9FA2-42B3-B7E9-0808F306A3CB}">
      <dgm:prSet/>
      <dgm:spPr/>
      <dgm:t>
        <a:bodyPr/>
        <a:lstStyle/>
        <a:p>
          <a:endParaRPr lang="en-US"/>
        </a:p>
      </dgm:t>
    </dgm:pt>
    <dgm:pt modelId="{81F80473-F5E1-4D84-9190-35F1C3C537B3}">
      <dgm:prSet/>
      <dgm:spPr/>
      <dgm:t>
        <a:bodyPr/>
        <a:lstStyle/>
        <a:p>
          <a:pPr rtl="0"/>
          <a:r>
            <a:rPr lang="en-US" smtClean="0"/>
            <a:t>Nickalus Kahn, MD, Resident Member</a:t>
          </a:r>
          <a:endParaRPr lang="en-US"/>
        </a:p>
      </dgm:t>
    </dgm:pt>
    <dgm:pt modelId="{246432F2-7A85-4914-89F7-9FC26DA2DFAA}" type="parTrans" cxnId="{7450A301-773C-4A84-9135-B910FC4353C5}">
      <dgm:prSet/>
      <dgm:spPr/>
      <dgm:t>
        <a:bodyPr/>
        <a:lstStyle/>
        <a:p>
          <a:endParaRPr lang="en-US"/>
        </a:p>
      </dgm:t>
    </dgm:pt>
    <dgm:pt modelId="{3F632198-07BD-4135-8444-4908DD166D99}" type="sibTrans" cxnId="{7450A301-773C-4A84-9135-B910FC4353C5}">
      <dgm:prSet/>
      <dgm:spPr/>
      <dgm:t>
        <a:bodyPr/>
        <a:lstStyle/>
        <a:p>
          <a:endParaRPr lang="en-US"/>
        </a:p>
      </dgm:t>
    </dgm:pt>
    <dgm:pt modelId="{2C218ACA-7BEA-4CC7-8B1B-7F26F0120E98}">
      <dgm:prSet/>
      <dgm:spPr/>
      <dgm:t>
        <a:bodyPr/>
        <a:lstStyle/>
        <a:p>
          <a:pPr rtl="0"/>
          <a:r>
            <a:rPr lang="en-US" smtClean="0"/>
            <a:t>Robert Harbaugh, MD</a:t>
          </a:r>
          <a:endParaRPr lang="en-US"/>
        </a:p>
      </dgm:t>
    </dgm:pt>
    <dgm:pt modelId="{131D6C82-EB97-47F8-AB2B-6702883F59C6}" type="parTrans" cxnId="{AB3DDF4B-E169-41AF-9A1A-199696A9CC8C}">
      <dgm:prSet/>
      <dgm:spPr/>
      <dgm:t>
        <a:bodyPr/>
        <a:lstStyle/>
        <a:p>
          <a:endParaRPr lang="en-US"/>
        </a:p>
      </dgm:t>
    </dgm:pt>
    <dgm:pt modelId="{1E19B2CD-365F-42E6-9D10-DD89258CE92C}" type="sibTrans" cxnId="{AB3DDF4B-E169-41AF-9A1A-199696A9CC8C}">
      <dgm:prSet/>
      <dgm:spPr/>
      <dgm:t>
        <a:bodyPr/>
        <a:lstStyle/>
        <a:p>
          <a:endParaRPr lang="en-US"/>
        </a:p>
      </dgm:t>
    </dgm:pt>
    <dgm:pt modelId="{A214F1E3-8B75-4D07-A1E0-7962A32B9FC0}">
      <dgm:prSet/>
      <dgm:spPr/>
      <dgm:t>
        <a:bodyPr/>
        <a:lstStyle/>
        <a:p>
          <a:pPr rtl="0"/>
          <a:r>
            <a:rPr lang="en-US" smtClean="0"/>
            <a:t>Karin Muraszko, MD</a:t>
          </a:r>
          <a:endParaRPr lang="en-US"/>
        </a:p>
      </dgm:t>
    </dgm:pt>
    <dgm:pt modelId="{137EAD1F-4A25-4A52-AE37-2E4EA61C40B2}" type="parTrans" cxnId="{54E25D5B-7850-4FD5-B98B-C5624140C74C}">
      <dgm:prSet/>
      <dgm:spPr/>
      <dgm:t>
        <a:bodyPr/>
        <a:lstStyle/>
        <a:p>
          <a:endParaRPr lang="en-US"/>
        </a:p>
      </dgm:t>
    </dgm:pt>
    <dgm:pt modelId="{4C71864A-5E52-4E87-9D3C-EB5B815578BA}" type="sibTrans" cxnId="{54E25D5B-7850-4FD5-B98B-C5624140C74C}">
      <dgm:prSet/>
      <dgm:spPr/>
      <dgm:t>
        <a:bodyPr/>
        <a:lstStyle/>
        <a:p>
          <a:endParaRPr lang="en-US"/>
        </a:p>
      </dgm:t>
    </dgm:pt>
    <dgm:pt modelId="{776D4235-781B-4D33-AC45-9C7EF0DC47B1}">
      <dgm:prSet/>
      <dgm:spPr/>
      <dgm:t>
        <a:bodyPr/>
        <a:lstStyle/>
        <a:p>
          <a:pPr rtl="0"/>
          <a:r>
            <a:rPr lang="en-US" dirty="0" smtClean="0"/>
            <a:t>Harry Rosenbluth MBA (Public Member)</a:t>
          </a:r>
          <a:endParaRPr lang="en-US" dirty="0"/>
        </a:p>
      </dgm:t>
    </dgm:pt>
    <dgm:pt modelId="{553AFF10-7324-4AF6-805D-4A33CE395C60}" type="parTrans" cxnId="{CFAFDD7D-24A4-42A7-9352-AA8773431B98}">
      <dgm:prSet/>
      <dgm:spPr/>
      <dgm:t>
        <a:bodyPr/>
        <a:lstStyle/>
        <a:p>
          <a:endParaRPr lang="en-US"/>
        </a:p>
      </dgm:t>
    </dgm:pt>
    <dgm:pt modelId="{D6CC3A32-0A1A-40E9-A835-8EFC76759E52}" type="sibTrans" cxnId="{CFAFDD7D-24A4-42A7-9352-AA8773431B98}">
      <dgm:prSet/>
      <dgm:spPr/>
      <dgm:t>
        <a:bodyPr/>
        <a:lstStyle/>
        <a:p>
          <a:endParaRPr lang="en-US"/>
        </a:p>
      </dgm:t>
    </dgm:pt>
    <dgm:pt modelId="{6E8176CA-B42A-4AD1-AFEF-D63C6921BD72}">
      <dgm:prSet/>
      <dgm:spPr/>
      <dgm:t>
        <a:bodyPr/>
        <a:lstStyle/>
        <a:p>
          <a:pPr rtl="0"/>
          <a:r>
            <a:rPr lang="en-US" smtClean="0"/>
            <a:t>Gregory Smith, DO</a:t>
          </a:r>
          <a:endParaRPr lang="en-US"/>
        </a:p>
      </dgm:t>
    </dgm:pt>
    <dgm:pt modelId="{D1804038-7B0A-4C00-8BDF-099623EDCFF0}" type="parTrans" cxnId="{7FE8C6F0-5B44-43E6-B60D-E7E0F0472EBF}">
      <dgm:prSet/>
      <dgm:spPr/>
      <dgm:t>
        <a:bodyPr/>
        <a:lstStyle/>
        <a:p>
          <a:endParaRPr lang="en-US"/>
        </a:p>
      </dgm:t>
    </dgm:pt>
    <dgm:pt modelId="{C50C290A-2AB0-4D1F-B67F-6129E095967D}" type="sibTrans" cxnId="{7FE8C6F0-5B44-43E6-B60D-E7E0F0472EBF}">
      <dgm:prSet/>
      <dgm:spPr/>
      <dgm:t>
        <a:bodyPr/>
        <a:lstStyle/>
        <a:p>
          <a:endParaRPr lang="en-US"/>
        </a:p>
      </dgm:t>
    </dgm:pt>
    <dgm:pt modelId="{BD4ED2E7-F6AF-4001-ADB5-A0BD8FB80F37}" type="pres">
      <dgm:prSet presAssocID="{FBEBD314-547C-4CFD-AF33-8AA8D35FBC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60281-2E2D-49DB-927A-903E1858C410}" type="pres">
      <dgm:prSet presAssocID="{9BEB5F17-C89E-49FA-A459-5090B82A9D70}" presName="composite" presStyleCnt="0"/>
      <dgm:spPr/>
    </dgm:pt>
    <dgm:pt modelId="{7BF4DA5F-4D41-4EB6-ABD8-D0B56104F290}" type="pres">
      <dgm:prSet presAssocID="{9BEB5F17-C89E-49FA-A459-5090B82A9D70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B374C2-923C-427A-837C-2A8714C6A028}" type="pres">
      <dgm:prSet presAssocID="{9BEB5F17-C89E-49FA-A459-5090B82A9D70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EB17-6D77-4730-9AC8-1074FF6D3022}" type="pres">
      <dgm:prSet presAssocID="{F9FF9D7A-4A9C-493F-BEC0-C8400540B4AA}" presName="spacing" presStyleCnt="0"/>
      <dgm:spPr/>
    </dgm:pt>
    <dgm:pt modelId="{F74AA371-AF44-4B65-8DA3-3BC2610D9B88}" type="pres">
      <dgm:prSet presAssocID="{42E34612-1296-48B4-820E-4742B5C1B1DD}" presName="composite" presStyleCnt="0"/>
      <dgm:spPr/>
    </dgm:pt>
    <dgm:pt modelId="{CA5CE58E-8EA9-4227-BDEA-EE39545DD596}" type="pres">
      <dgm:prSet presAssocID="{42E34612-1296-48B4-820E-4742B5C1B1DD}" presName="imgShp" presStyleLbl="fgImgPlace1" presStyleIdx="1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9B1CF4-0649-4922-BFA0-2D0B154C20AF}" type="pres">
      <dgm:prSet presAssocID="{42E34612-1296-48B4-820E-4742B5C1B1DD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62113-01F5-4736-A5A8-E2B4B49E3F1D}" type="pres">
      <dgm:prSet presAssocID="{14FFD054-7E01-4598-A1C4-13B3049E4C99}" presName="spacing" presStyleCnt="0"/>
      <dgm:spPr/>
    </dgm:pt>
    <dgm:pt modelId="{25CC4B11-EB5B-4A7B-B4A0-4017745A2275}" type="pres">
      <dgm:prSet presAssocID="{3BD151A7-82A1-499F-A2A2-3A7A3B33FA4A}" presName="composite" presStyleCnt="0"/>
      <dgm:spPr/>
    </dgm:pt>
    <dgm:pt modelId="{42AC51E2-4669-4334-BEAF-8E99FD103FEF}" type="pres">
      <dgm:prSet presAssocID="{3BD151A7-82A1-499F-A2A2-3A7A3B33FA4A}" presName="imgShp" presStyleLbl="fgImgPlace1" presStyleIdx="2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AFFDCA-880E-4125-8985-D0765BF696E4}" type="pres">
      <dgm:prSet presAssocID="{3BD151A7-82A1-499F-A2A2-3A7A3B33FA4A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2A39-FC6D-484A-B326-16E838AFFEFE}" type="pres">
      <dgm:prSet presAssocID="{9582D3B1-EEDE-4DFA-B020-214FFB94594A}" presName="spacing" presStyleCnt="0"/>
      <dgm:spPr/>
    </dgm:pt>
    <dgm:pt modelId="{5F7CCFEC-EEA3-4C81-A0D5-01FC98805DBC}" type="pres">
      <dgm:prSet presAssocID="{0474239E-A455-4E28-BAC4-C51562F47811}" presName="composite" presStyleCnt="0"/>
      <dgm:spPr/>
    </dgm:pt>
    <dgm:pt modelId="{AF739702-2D70-47F2-ADAC-D1383AA61A9B}" type="pres">
      <dgm:prSet presAssocID="{0474239E-A455-4E28-BAC4-C51562F47811}" presName="imgShp" presStyleLbl="fgImgPlace1" presStyleIdx="3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D33F17-F1C4-437D-AB98-AE3FDAFA7325}" type="pres">
      <dgm:prSet presAssocID="{0474239E-A455-4E28-BAC4-C51562F47811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ACC93-05F5-4EF2-913B-09FC5EB8202A}" type="pres">
      <dgm:prSet presAssocID="{F8A996EA-87A9-4CBF-8ABC-AFA18AF26AE1}" presName="spacing" presStyleCnt="0"/>
      <dgm:spPr/>
    </dgm:pt>
    <dgm:pt modelId="{4C37F2DE-F4AF-4879-BA4A-8C6780E65F67}" type="pres">
      <dgm:prSet presAssocID="{81F80473-F5E1-4D84-9190-35F1C3C537B3}" presName="composite" presStyleCnt="0"/>
      <dgm:spPr/>
    </dgm:pt>
    <dgm:pt modelId="{DDACF567-6F4E-43E9-9D98-6E4D9CD75DCF}" type="pres">
      <dgm:prSet presAssocID="{81F80473-F5E1-4D84-9190-35F1C3C537B3}" presName="imgShp" presStyleLbl="fgImgPlace1" presStyleIdx="4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F0E9CE-0B62-4DB8-BAED-16D72C5D45E8}" type="pres">
      <dgm:prSet presAssocID="{81F80473-F5E1-4D84-9190-35F1C3C537B3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E4FB5-2508-4EC8-BF6C-46D76C26146C}" type="pres">
      <dgm:prSet presAssocID="{3F632198-07BD-4135-8444-4908DD166D99}" presName="spacing" presStyleCnt="0"/>
      <dgm:spPr/>
    </dgm:pt>
    <dgm:pt modelId="{57A98B03-4685-4903-BFFE-2DFD43EF6720}" type="pres">
      <dgm:prSet presAssocID="{2C218ACA-7BEA-4CC7-8B1B-7F26F0120E98}" presName="composite" presStyleCnt="0"/>
      <dgm:spPr/>
    </dgm:pt>
    <dgm:pt modelId="{0CEF06B8-AC22-4F15-9229-8E6BA5D72032}" type="pres">
      <dgm:prSet presAssocID="{2C218ACA-7BEA-4CC7-8B1B-7F26F0120E98}" presName="imgShp" presStyleLbl="fgImgPlace1" presStyleIdx="5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43E2FF-8CD3-41D1-A1F6-D608AEAEA7AF}" type="pres">
      <dgm:prSet presAssocID="{2C218ACA-7BEA-4CC7-8B1B-7F26F0120E98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84912-A80F-4E42-A5D6-BE9895F6D8B3}" type="pres">
      <dgm:prSet presAssocID="{1E19B2CD-365F-42E6-9D10-DD89258CE92C}" presName="spacing" presStyleCnt="0"/>
      <dgm:spPr/>
    </dgm:pt>
    <dgm:pt modelId="{D11F34B3-4F6C-4FEF-A86A-7E45F09E4036}" type="pres">
      <dgm:prSet presAssocID="{A214F1E3-8B75-4D07-A1E0-7962A32B9FC0}" presName="composite" presStyleCnt="0"/>
      <dgm:spPr/>
    </dgm:pt>
    <dgm:pt modelId="{3758AD60-469D-4D46-947E-0CC2106D6542}" type="pres">
      <dgm:prSet presAssocID="{A214F1E3-8B75-4D07-A1E0-7962A32B9FC0}" presName="imgShp" presStyleLbl="fgImgPlace1" presStyleIdx="6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CAA75C-C1C7-4487-971A-109BACA021B6}" type="pres">
      <dgm:prSet presAssocID="{A214F1E3-8B75-4D07-A1E0-7962A32B9FC0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4F562-9411-4C09-BEBD-284B5D0D12E6}" type="pres">
      <dgm:prSet presAssocID="{4C71864A-5E52-4E87-9D3C-EB5B815578BA}" presName="spacing" presStyleCnt="0"/>
      <dgm:spPr/>
    </dgm:pt>
    <dgm:pt modelId="{1F5C349A-EA1F-41CA-964A-F0CA207BF698}" type="pres">
      <dgm:prSet presAssocID="{776D4235-781B-4D33-AC45-9C7EF0DC47B1}" presName="composite" presStyleCnt="0"/>
      <dgm:spPr/>
    </dgm:pt>
    <dgm:pt modelId="{B5A00532-3529-4EEB-BE00-31842FB5251D}" type="pres">
      <dgm:prSet presAssocID="{776D4235-781B-4D33-AC45-9C7EF0DC47B1}" presName="imgShp" presStyleLbl="fgImgPlace1" presStyleIdx="7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B4110DF-EC97-4A74-A8F1-01FE2281CC8F}" type="pres">
      <dgm:prSet presAssocID="{776D4235-781B-4D33-AC45-9C7EF0DC47B1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07366-5CC1-4E2B-BE20-2069310B4D8A}" type="pres">
      <dgm:prSet presAssocID="{D6CC3A32-0A1A-40E9-A835-8EFC76759E52}" presName="spacing" presStyleCnt="0"/>
      <dgm:spPr/>
    </dgm:pt>
    <dgm:pt modelId="{0EB22540-9DE9-4B51-B3E5-C7995B00B29F}" type="pres">
      <dgm:prSet presAssocID="{6E8176CA-B42A-4AD1-AFEF-D63C6921BD72}" presName="composite" presStyleCnt="0"/>
      <dgm:spPr/>
    </dgm:pt>
    <dgm:pt modelId="{880DB914-65DE-453E-8DF3-2D58A687C05F}" type="pres">
      <dgm:prSet presAssocID="{6E8176CA-B42A-4AD1-AFEF-D63C6921BD72}" presName="imgShp" presStyleLbl="fgImgPlace1" presStyleIdx="8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357AA4-E040-4D1B-909D-2CFA66B2FAAE}" type="pres">
      <dgm:prSet presAssocID="{6E8176CA-B42A-4AD1-AFEF-D63C6921BD72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FDD7D-24A4-42A7-9352-AA8773431B98}" srcId="{FBEBD314-547C-4CFD-AF33-8AA8D35FBC2D}" destId="{776D4235-781B-4D33-AC45-9C7EF0DC47B1}" srcOrd="7" destOrd="0" parTransId="{553AFF10-7324-4AF6-805D-4A33CE395C60}" sibTransId="{D6CC3A32-0A1A-40E9-A835-8EFC76759E52}"/>
    <dgm:cxn modelId="{67953454-5189-4CB1-A3E9-D15C1E800363}" type="presOf" srcId="{6E8176CA-B42A-4AD1-AFEF-D63C6921BD72}" destId="{23357AA4-E040-4D1B-909D-2CFA66B2FAAE}" srcOrd="0" destOrd="0" presId="urn:microsoft.com/office/officeart/2005/8/layout/vList3"/>
    <dgm:cxn modelId="{E5A9933F-F880-4ED5-A557-D354B93AF500}" srcId="{FBEBD314-547C-4CFD-AF33-8AA8D35FBC2D}" destId="{42E34612-1296-48B4-820E-4742B5C1B1DD}" srcOrd="1" destOrd="0" parTransId="{0A1F892A-5380-41D9-9358-7978D40F6F61}" sibTransId="{14FFD054-7E01-4598-A1C4-13B3049E4C99}"/>
    <dgm:cxn modelId="{596170FE-C0BF-4344-B5B7-4CC4CBE6D2C9}" srcId="{FBEBD314-547C-4CFD-AF33-8AA8D35FBC2D}" destId="{9BEB5F17-C89E-49FA-A459-5090B82A9D70}" srcOrd="0" destOrd="0" parTransId="{0059059B-087B-4AE6-B8AE-894E6BBAE809}" sibTransId="{F9FF9D7A-4A9C-493F-BEC0-C8400540B4AA}"/>
    <dgm:cxn modelId="{4A898710-BC5F-43EB-A353-3D84CF86D38D}" srcId="{FBEBD314-547C-4CFD-AF33-8AA8D35FBC2D}" destId="{3BD151A7-82A1-499F-A2A2-3A7A3B33FA4A}" srcOrd="2" destOrd="0" parTransId="{2014496E-4BC5-4818-B412-3EFB9A9B6240}" sibTransId="{9582D3B1-EEDE-4DFA-B020-214FFB94594A}"/>
    <dgm:cxn modelId="{36D0C976-A741-4BB2-B7B3-84E1720F250F}" type="presOf" srcId="{3BD151A7-82A1-499F-A2A2-3A7A3B33FA4A}" destId="{6DAFFDCA-880E-4125-8985-D0765BF696E4}" srcOrd="0" destOrd="0" presId="urn:microsoft.com/office/officeart/2005/8/layout/vList3"/>
    <dgm:cxn modelId="{F6662D83-98DA-40C6-A03F-143D15E4BE77}" type="presOf" srcId="{2C218ACA-7BEA-4CC7-8B1B-7F26F0120E98}" destId="{A843E2FF-8CD3-41D1-A1F6-D608AEAEA7AF}" srcOrd="0" destOrd="0" presId="urn:microsoft.com/office/officeart/2005/8/layout/vList3"/>
    <dgm:cxn modelId="{AB3DDF4B-E169-41AF-9A1A-199696A9CC8C}" srcId="{FBEBD314-547C-4CFD-AF33-8AA8D35FBC2D}" destId="{2C218ACA-7BEA-4CC7-8B1B-7F26F0120E98}" srcOrd="5" destOrd="0" parTransId="{131D6C82-EB97-47F8-AB2B-6702883F59C6}" sibTransId="{1E19B2CD-365F-42E6-9D10-DD89258CE92C}"/>
    <dgm:cxn modelId="{0B28192B-3DD9-44D8-B9E2-ADBBFBE83A97}" type="presOf" srcId="{FBEBD314-547C-4CFD-AF33-8AA8D35FBC2D}" destId="{BD4ED2E7-F6AF-4001-ADB5-A0BD8FB80F37}" srcOrd="0" destOrd="0" presId="urn:microsoft.com/office/officeart/2005/8/layout/vList3"/>
    <dgm:cxn modelId="{32A94393-7CAE-4D62-AFC7-11EF75CA29B5}" type="presOf" srcId="{81F80473-F5E1-4D84-9190-35F1C3C537B3}" destId="{87F0E9CE-0B62-4DB8-BAED-16D72C5D45E8}" srcOrd="0" destOrd="0" presId="urn:microsoft.com/office/officeart/2005/8/layout/vList3"/>
    <dgm:cxn modelId="{8A506561-BFD2-43DB-8134-2B7D52C200BC}" type="presOf" srcId="{42E34612-1296-48B4-820E-4742B5C1B1DD}" destId="{469B1CF4-0649-4922-BFA0-2D0B154C20AF}" srcOrd="0" destOrd="0" presId="urn:microsoft.com/office/officeart/2005/8/layout/vList3"/>
    <dgm:cxn modelId="{D665A106-BBE3-4C19-BFF8-6E9AFF135C2E}" type="presOf" srcId="{9BEB5F17-C89E-49FA-A459-5090B82A9D70}" destId="{D9B374C2-923C-427A-837C-2A8714C6A028}" srcOrd="0" destOrd="0" presId="urn:microsoft.com/office/officeart/2005/8/layout/vList3"/>
    <dgm:cxn modelId="{A1BF69FC-9FA2-42B3-B7E9-0808F306A3CB}" srcId="{FBEBD314-547C-4CFD-AF33-8AA8D35FBC2D}" destId="{0474239E-A455-4E28-BAC4-C51562F47811}" srcOrd="3" destOrd="0" parTransId="{C7D54864-90A9-40ED-AA54-DF58C5808C3A}" sibTransId="{F8A996EA-87A9-4CBF-8ABC-AFA18AF26AE1}"/>
    <dgm:cxn modelId="{54E25D5B-7850-4FD5-B98B-C5624140C74C}" srcId="{FBEBD314-547C-4CFD-AF33-8AA8D35FBC2D}" destId="{A214F1E3-8B75-4D07-A1E0-7962A32B9FC0}" srcOrd="6" destOrd="0" parTransId="{137EAD1F-4A25-4A52-AE37-2E4EA61C40B2}" sibTransId="{4C71864A-5E52-4E87-9D3C-EB5B815578BA}"/>
    <dgm:cxn modelId="{7FE8C6F0-5B44-43E6-B60D-E7E0F0472EBF}" srcId="{FBEBD314-547C-4CFD-AF33-8AA8D35FBC2D}" destId="{6E8176CA-B42A-4AD1-AFEF-D63C6921BD72}" srcOrd="8" destOrd="0" parTransId="{D1804038-7B0A-4C00-8BDF-099623EDCFF0}" sibTransId="{C50C290A-2AB0-4D1F-B67F-6129E095967D}"/>
    <dgm:cxn modelId="{A50C58E8-A970-4826-8601-D60C81E4394F}" type="presOf" srcId="{A214F1E3-8B75-4D07-A1E0-7962A32B9FC0}" destId="{EFCAA75C-C1C7-4487-971A-109BACA021B6}" srcOrd="0" destOrd="0" presId="urn:microsoft.com/office/officeart/2005/8/layout/vList3"/>
    <dgm:cxn modelId="{4F538C90-EAB0-4FF0-B72E-4CADC4EC0246}" type="presOf" srcId="{776D4235-781B-4D33-AC45-9C7EF0DC47B1}" destId="{CB4110DF-EC97-4A74-A8F1-01FE2281CC8F}" srcOrd="0" destOrd="0" presId="urn:microsoft.com/office/officeart/2005/8/layout/vList3"/>
    <dgm:cxn modelId="{7450A301-773C-4A84-9135-B910FC4353C5}" srcId="{FBEBD314-547C-4CFD-AF33-8AA8D35FBC2D}" destId="{81F80473-F5E1-4D84-9190-35F1C3C537B3}" srcOrd="4" destOrd="0" parTransId="{246432F2-7A85-4914-89F7-9FC26DA2DFAA}" sibTransId="{3F632198-07BD-4135-8444-4908DD166D99}"/>
    <dgm:cxn modelId="{2408FBE4-70D8-4213-839C-A26268312821}" type="presOf" srcId="{0474239E-A455-4E28-BAC4-C51562F47811}" destId="{16D33F17-F1C4-437D-AB98-AE3FDAFA7325}" srcOrd="0" destOrd="0" presId="urn:microsoft.com/office/officeart/2005/8/layout/vList3"/>
    <dgm:cxn modelId="{7E3BA72C-2E3B-4E8F-8233-E357035FC1A4}" type="presParOf" srcId="{BD4ED2E7-F6AF-4001-ADB5-A0BD8FB80F37}" destId="{E2660281-2E2D-49DB-927A-903E1858C410}" srcOrd="0" destOrd="0" presId="urn:microsoft.com/office/officeart/2005/8/layout/vList3"/>
    <dgm:cxn modelId="{792730CF-93F2-4204-A56B-9F730A6D3432}" type="presParOf" srcId="{E2660281-2E2D-49DB-927A-903E1858C410}" destId="{7BF4DA5F-4D41-4EB6-ABD8-D0B56104F290}" srcOrd="0" destOrd="0" presId="urn:microsoft.com/office/officeart/2005/8/layout/vList3"/>
    <dgm:cxn modelId="{FAC5F712-556A-40DD-BC31-CBD9AF20EB7A}" type="presParOf" srcId="{E2660281-2E2D-49DB-927A-903E1858C410}" destId="{D9B374C2-923C-427A-837C-2A8714C6A028}" srcOrd="1" destOrd="0" presId="urn:microsoft.com/office/officeart/2005/8/layout/vList3"/>
    <dgm:cxn modelId="{0AA19390-9FC2-4F5D-86FA-3F7D723D7F00}" type="presParOf" srcId="{BD4ED2E7-F6AF-4001-ADB5-A0BD8FB80F37}" destId="{BDE9EB17-6D77-4730-9AC8-1074FF6D3022}" srcOrd="1" destOrd="0" presId="urn:microsoft.com/office/officeart/2005/8/layout/vList3"/>
    <dgm:cxn modelId="{8532846D-34D0-4D93-80C3-C5E77E0B73B0}" type="presParOf" srcId="{BD4ED2E7-F6AF-4001-ADB5-A0BD8FB80F37}" destId="{F74AA371-AF44-4B65-8DA3-3BC2610D9B88}" srcOrd="2" destOrd="0" presId="urn:microsoft.com/office/officeart/2005/8/layout/vList3"/>
    <dgm:cxn modelId="{5F629729-2714-40CB-AE5E-9C8C44B7E5C8}" type="presParOf" srcId="{F74AA371-AF44-4B65-8DA3-3BC2610D9B88}" destId="{CA5CE58E-8EA9-4227-BDEA-EE39545DD596}" srcOrd="0" destOrd="0" presId="urn:microsoft.com/office/officeart/2005/8/layout/vList3"/>
    <dgm:cxn modelId="{17F44754-2D59-4335-B191-D2E3BD5F6222}" type="presParOf" srcId="{F74AA371-AF44-4B65-8DA3-3BC2610D9B88}" destId="{469B1CF4-0649-4922-BFA0-2D0B154C20AF}" srcOrd="1" destOrd="0" presId="urn:microsoft.com/office/officeart/2005/8/layout/vList3"/>
    <dgm:cxn modelId="{5056C945-E7C1-431A-96AB-F025CDD755B8}" type="presParOf" srcId="{BD4ED2E7-F6AF-4001-ADB5-A0BD8FB80F37}" destId="{2B162113-01F5-4736-A5A8-E2B4B49E3F1D}" srcOrd="3" destOrd="0" presId="urn:microsoft.com/office/officeart/2005/8/layout/vList3"/>
    <dgm:cxn modelId="{DD24CAD0-B836-4CD7-8076-5077C4A75771}" type="presParOf" srcId="{BD4ED2E7-F6AF-4001-ADB5-A0BD8FB80F37}" destId="{25CC4B11-EB5B-4A7B-B4A0-4017745A2275}" srcOrd="4" destOrd="0" presId="urn:microsoft.com/office/officeart/2005/8/layout/vList3"/>
    <dgm:cxn modelId="{0E94F820-AE1C-48F7-9DD1-EDE6D100F672}" type="presParOf" srcId="{25CC4B11-EB5B-4A7B-B4A0-4017745A2275}" destId="{42AC51E2-4669-4334-BEAF-8E99FD103FEF}" srcOrd="0" destOrd="0" presId="urn:microsoft.com/office/officeart/2005/8/layout/vList3"/>
    <dgm:cxn modelId="{8B6869E0-55EF-41DC-9EFC-FC9E7F9467FB}" type="presParOf" srcId="{25CC4B11-EB5B-4A7B-B4A0-4017745A2275}" destId="{6DAFFDCA-880E-4125-8985-D0765BF696E4}" srcOrd="1" destOrd="0" presId="urn:microsoft.com/office/officeart/2005/8/layout/vList3"/>
    <dgm:cxn modelId="{4451A5BA-3ED9-417A-9A25-26307D28A5E8}" type="presParOf" srcId="{BD4ED2E7-F6AF-4001-ADB5-A0BD8FB80F37}" destId="{06E92A39-FC6D-484A-B326-16E838AFFEFE}" srcOrd="5" destOrd="0" presId="urn:microsoft.com/office/officeart/2005/8/layout/vList3"/>
    <dgm:cxn modelId="{BD693FFD-1F8D-4781-97ED-B1FEC371B4D9}" type="presParOf" srcId="{BD4ED2E7-F6AF-4001-ADB5-A0BD8FB80F37}" destId="{5F7CCFEC-EEA3-4C81-A0D5-01FC98805DBC}" srcOrd="6" destOrd="0" presId="urn:microsoft.com/office/officeart/2005/8/layout/vList3"/>
    <dgm:cxn modelId="{4D30B3C3-12F1-433D-B8ED-5BFD3686BC79}" type="presParOf" srcId="{5F7CCFEC-EEA3-4C81-A0D5-01FC98805DBC}" destId="{AF739702-2D70-47F2-ADAC-D1383AA61A9B}" srcOrd="0" destOrd="0" presId="urn:microsoft.com/office/officeart/2005/8/layout/vList3"/>
    <dgm:cxn modelId="{B281823C-0ECD-46BE-BBB8-9ED4E943AA5A}" type="presParOf" srcId="{5F7CCFEC-EEA3-4C81-A0D5-01FC98805DBC}" destId="{16D33F17-F1C4-437D-AB98-AE3FDAFA7325}" srcOrd="1" destOrd="0" presId="urn:microsoft.com/office/officeart/2005/8/layout/vList3"/>
    <dgm:cxn modelId="{851AB080-E68F-451A-A894-290E2F842BA2}" type="presParOf" srcId="{BD4ED2E7-F6AF-4001-ADB5-A0BD8FB80F37}" destId="{AE4ACC93-05F5-4EF2-913B-09FC5EB8202A}" srcOrd="7" destOrd="0" presId="urn:microsoft.com/office/officeart/2005/8/layout/vList3"/>
    <dgm:cxn modelId="{70C7106D-528C-4386-B9ED-89143005779A}" type="presParOf" srcId="{BD4ED2E7-F6AF-4001-ADB5-A0BD8FB80F37}" destId="{4C37F2DE-F4AF-4879-BA4A-8C6780E65F67}" srcOrd="8" destOrd="0" presId="urn:microsoft.com/office/officeart/2005/8/layout/vList3"/>
    <dgm:cxn modelId="{1C4D6070-B881-423F-B0C7-72DA3AA4F5B0}" type="presParOf" srcId="{4C37F2DE-F4AF-4879-BA4A-8C6780E65F67}" destId="{DDACF567-6F4E-43E9-9D98-6E4D9CD75DCF}" srcOrd="0" destOrd="0" presId="urn:microsoft.com/office/officeart/2005/8/layout/vList3"/>
    <dgm:cxn modelId="{5F5C4FE9-3BA1-46BE-92AC-F59988D9BCAD}" type="presParOf" srcId="{4C37F2DE-F4AF-4879-BA4A-8C6780E65F67}" destId="{87F0E9CE-0B62-4DB8-BAED-16D72C5D45E8}" srcOrd="1" destOrd="0" presId="urn:microsoft.com/office/officeart/2005/8/layout/vList3"/>
    <dgm:cxn modelId="{BD8ACF82-1BDD-46E2-B36E-A8CC770B0AD1}" type="presParOf" srcId="{BD4ED2E7-F6AF-4001-ADB5-A0BD8FB80F37}" destId="{A2BE4FB5-2508-4EC8-BF6C-46D76C26146C}" srcOrd="9" destOrd="0" presId="urn:microsoft.com/office/officeart/2005/8/layout/vList3"/>
    <dgm:cxn modelId="{A2EC7803-631E-4D15-9ACB-6759116561E2}" type="presParOf" srcId="{BD4ED2E7-F6AF-4001-ADB5-A0BD8FB80F37}" destId="{57A98B03-4685-4903-BFFE-2DFD43EF6720}" srcOrd="10" destOrd="0" presId="urn:microsoft.com/office/officeart/2005/8/layout/vList3"/>
    <dgm:cxn modelId="{FB098059-1FE7-440A-BC3D-D89B45924083}" type="presParOf" srcId="{57A98B03-4685-4903-BFFE-2DFD43EF6720}" destId="{0CEF06B8-AC22-4F15-9229-8E6BA5D72032}" srcOrd="0" destOrd="0" presId="urn:microsoft.com/office/officeart/2005/8/layout/vList3"/>
    <dgm:cxn modelId="{6EC6A560-BA9A-4481-80A9-DBDF8D056A0A}" type="presParOf" srcId="{57A98B03-4685-4903-BFFE-2DFD43EF6720}" destId="{A843E2FF-8CD3-41D1-A1F6-D608AEAEA7AF}" srcOrd="1" destOrd="0" presId="urn:microsoft.com/office/officeart/2005/8/layout/vList3"/>
    <dgm:cxn modelId="{69D75D36-0712-4F3D-8754-26003B1345E4}" type="presParOf" srcId="{BD4ED2E7-F6AF-4001-ADB5-A0BD8FB80F37}" destId="{76084912-A80F-4E42-A5D6-BE9895F6D8B3}" srcOrd="11" destOrd="0" presId="urn:microsoft.com/office/officeart/2005/8/layout/vList3"/>
    <dgm:cxn modelId="{93E1D212-0CA4-43DC-A345-068553E257E3}" type="presParOf" srcId="{BD4ED2E7-F6AF-4001-ADB5-A0BD8FB80F37}" destId="{D11F34B3-4F6C-4FEF-A86A-7E45F09E4036}" srcOrd="12" destOrd="0" presId="urn:microsoft.com/office/officeart/2005/8/layout/vList3"/>
    <dgm:cxn modelId="{D0703667-C44B-425C-9FAF-2F92BB1571FA}" type="presParOf" srcId="{D11F34B3-4F6C-4FEF-A86A-7E45F09E4036}" destId="{3758AD60-469D-4D46-947E-0CC2106D6542}" srcOrd="0" destOrd="0" presId="urn:microsoft.com/office/officeart/2005/8/layout/vList3"/>
    <dgm:cxn modelId="{92F33DEA-8ED6-4D94-BAB9-420E9EA41D1E}" type="presParOf" srcId="{D11F34B3-4F6C-4FEF-A86A-7E45F09E4036}" destId="{EFCAA75C-C1C7-4487-971A-109BACA021B6}" srcOrd="1" destOrd="0" presId="urn:microsoft.com/office/officeart/2005/8/layout/vList3"/>
    <dgm:cxn modelId="{6285FF93-EEB6-4893-B030-33F27B8299A6}" type="presParOf" srcId="{BD4ED2E7-F6AF-4001-ADB5-A0BD8FB80F37}" destId="{4394F562-9411-4C09-BEBD-284B5D0D12E6}" srcOrd="13" destOrd="0" presId="urn:microsoft.com/office/officeart/2005/8/layout/vList3"/>
    <dgm:cxn modelId="{95103945-4ED8-4AB4-B0AB-08E166C8B7DC}" type="presParOf" srcId="{BD4ED2E7-F6AF-4001-ADB5-A0BD8FB80F37}" destId="{1F5C349A-EA1F-41CA-964A-F0CA207BF698}" srcOrd="14" destOrd="0" presId="urn:microsoft.com/office/officeart/2005/8/layout/vList3"/>
    <dgm:cxn modelId="{49B0698A-7EBF-449E-8A5B-1AD47620D1F6}" type="presParOf" srcId="{1F5C349A-EA1F-41CA-964A-F0CA207BF698}" destId="{B5A00532-3529-4EEB-BE00-31842FB5251D}" srcOrd="0" destOrd="0" presId="urn:microsoft.com/office/officeart/2005/8/layout/vList3"/>
    <dgm:cxn modelId="{AC2EE385-78CD-4410-B244-58D916BD69E4}" type="presParOf" srcId="{1F5C349A-EA1F-41CA-964A-F0CA207BF698}" destId="{CB4110DF-EC97-4A74-A8F1-01FE2281CC8F}" srcOrd="1" destOrd="0" presId="urn:microsoft.com/office/officeart/2005/8/layout/vList3"/>
    <dgm:cxn modelId="{B9206812-EA47-489F-92DE-B9F835B52F50}" type="presParOf" srcId="{BD4ED2E7-F6AF-4001-ADB5-A0BD8FB80F37}" destId="{CDB07366-5CC1-4E2B-BE20-2069310B4D8A}" srcOrd="15" destOrd="0" presId="urn:microsoft.com/office/officeart/2005/8/layout/vList3"/>
    <dgm:cxn modelId="{62065B60-F835-4FE2-BE64-E0AAA1379492}" type="presParOf" srcId="{BD4ED2E7-F6AF-4001-ADB5-A0BD8FB80F37}" destId="{0EB22540-9DE9-4B51-B3E5-C7995B00B29F}" srcOrd="16" destOrd="0" presId="urn:microsoft.com/office/officeart/2005/8/layout/vList3"/>
    <dgm:cxn modelId="{DEB701C4-ED04-483C-B825-1E48ABDD9C03}" type="presParOf" srcId="{0EB22540-9DE9-4B51-B3E5-C7995B00B29F}" destId="{880DB914-65DE-453E-8DF3-2D58A687C05F}" srcOrd="0" destOrd="0" presId="urn:microsoft.com/office/officeart/2005/8/layout/vList3"/>
    <dgm:cxn modelId="{EAB3FE33-E34A-46D5-8313-097522B29430}" type="presParOf" srcId="{0EB22540-9DE9-4B51-B3E5-C7995B00B29F}" destId="{23357AA4-E040-4D1B-909D-2CFA66B2FA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C44655-8E29-41EB-B700-C7257E5E87B4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840C6B-53EA-4386-A4BF-DFC1CEBB4106}">
      <dgm:prSet/>
      <dgm:spPr/>
      <dgm:t>
        <a:bodyPr/>
        <a:lstStyle/>
        <a:p>
          <a:pPr rtl="0"/>
          <a:r>
            <a:rPr lang="en-US" dirty="0" smtClean="0"/>
            <a:t>Staff sets review agenda (full surveys and interim requests received by agenda closing date)</a:t>
          </a:r>
          <a:endParaRPr lang="en-US" dirty="0"/>
        </a:p>
      </dgm:t>
    </dgm:pt>
    <dgm:pt modelId="{E104C715-67B1-4981-856E-A5BB72D9D9A7}" type="parTrans" cxnId="{84A314BF-EF4F-4B46-B52F-AB39C746ADA6}">
      <dgm:prSet/>
      <dgm:spPr/>
      <dgm:t>
        <a:bodyPr/>
        <a:lstStyle/>
        <a:p>
          <a:endParaRPr lang="en-US"/>
        </a:p>
      </dgm:t>
    </dgm:pt>
    <dgm:pt modelId="{F9B93A8D-5942-47CD-AE4D-026749A7AD60}" type="sibTrans" cxnId="{84A314BF-EF4F-4B46-B52F-AB39C746ADA6}">
      <dgm:prSet/>
      <dgm:spPr/>
      <dgm:t>
        <a:bodyPr/>
        <a:lstStyle/>
        <a:p>
          <a:endParaRPr lang="en-US"/>
        </a:p>
      </dgm:t>
    </dgm:pt>
    <dgm:pt modelId="{E917E310-06EC-4EDB-A5A8-86A9714C9F36}">
      <dgm:prSet/>
      <dgm:spPr/>
      <dgm:t>
        <a:bodyPr/>
        <a:lstStyle/>
        <a:p>
          <a:pPr rtl="0"/>
          <a:r>
            <a:rPr lang="en-US" smtClean="0"/>
            <a:t>Reviewer receives ADS email notification</a:t>
          </a:r>
          <a:endParaRPr lang="en-US"/>
        </a:p>
      </dgm:t>
    </dgm:pt>
    <dgm:pt modelId="{C5C658EB-55DB-49EA-B9E3-1A36AE4F3340}" type="parTrans" cxnId="{55DF82D0-9E7D-4719-87F0-E3059245DFC1}">
      <dgm:prSet/>
      <dgm:spPr/>
      <dgm:t>
        <a:bodyPr/>
        <a:lstStyle/>
        <a:p>
          <a:endParaRPr lang="en-US"/>
        </a:p>
      </dgm:t>
    </dgm:pt>
    <dgm:pt modelId="{F1991B06-FA65-4044-9196-DACC615BDCFA}" type="sibTrans" cxnId="{55DF82D0-9E7D-4719-87F0-E3059245DFC1}">
      <dgm:prSet/>
      <dgm:spPr/>
      <dgm:t>
        <a:bodyPr/>
        <a:lstStyle/>
        <a:p>
          <a:endParaRPr lang="en-US"/>
        </a:p>
      </dgm:t>
    </dgm:pt>
    <dgm:pt modelId="{11AE01AB-FD48-49B7-B6B0-7896E2C7D132}">
      <dgm:prSet/>
      <dgm:spPr/>
      <dgm:t>
        <a:bodyPr/>
        <a:lstStyle/>
        <a:p>
          <a:pPr rtl="0"/>
          <a:r>
            <a:rPr lang="en-US" smtClean="0"/>
            <a:t>Reviewer downloads materials to computer </a:t>
          </a:r>
          <a:br>
            <a:rPr lang="en-US" smtClean="0"/>
          </a:br>
          <a:r>
            <a:rPr lang="en-US" smtClean="0"/>
            <a:t> desktop</a:t>
          </a:r>
          <a:endParaRPr lang="en-US"/>
        </a:p>
      </dgm:t>
    </dgm:pt>
    <dgm:pt modelId="{8666B951-5E91-4C4C-9478-D125C6FF153A}" type="parTrans" cxnId="{1F2C7139-823A-4F5A-A2F5-56BD4F8D0F4A}">
      <dgm:prSet/>
      <dgm:spPr/>
      <dgm:t>
        <a:bodyPr/>
        <a:lstStyle/>
        <a:p>
          <a:endParaRPr lang="en-US"/>
        </a:p>
      </dgm:t>
    </dgm:pt>
    <dgm:pt modelId="{678F87A4-8E75-4D34-A599-B49229BD897A}" type="sibTrans" cxnId="{1F2C7139-823A-4F5A-A2F5-56BD4F8D0F4A}">
      <dgm:prSet/>
      <dgm:spPr/>
      <dgm:t>
        <a:bodyPr/>
        <a:lstStyle/>
        <a:p>
          <a:endParaRPr lang="en-US"/>
        </a:p>
      </dgm:t>
    </dgm:pt>
    <dgm:pt modelId="{8EECA6D5-586D-4CC3-97B2-5B1FB928E3E8}">
      <dgm:prSet/>
      <dgm:spPr/>
      <dgm:t>
        <a:bodyPr/>
        <a:lstStyle/>
        <a:p>
          <a:pPr rtl="0"/>
          <a:r>
            <a:rPr lang="en-US" dirty="0" smtClean="0"/>
            <a:t>Reviewer completes reviewer template</a:t>
          </a:r>
          <a:endParaRPr lang="en-US" dirty="0"/>
        </a:p>
      </dgm:t>
    </dgm:pt>
    <dgm:pt modelId="{908E4E4F-8E33-4FBF-B517-C357CF8D7E94}" type="parTrans" cxnId="{9C334F24-513A-46DB-913C-6607ECEF29FB}">
      <dgm:prSet/>
      <dgm:spPr/>
      <dgm:t>
        <a:bodyPr/>
        <a:lstStyle/>
        <a:p>
          <a:endParaRPr lang="en-US"/>
        </a:p>
      </dgm:t>
    </dgm:pt>
    <dgm:pt modelId="{0FC4EFB1-16D7-49C8-8E4F-5FFEAADFB9AC}" type="sibTrans" cxnId="{9C334F24-513A-46DB-913C-6607ECEF29FB}">
      <dgm:prSet/>
      <dgm:spPr/>
      <dgm:t>
        <a:bodyPr/>
        <a:lstStyle/>
        <a:p>
          <a:endParaRPr lang="en-US"/>
        </a:p>
      </dgm:t>
    </dgm:pt>
    <dgm:pt modelId="{598033BC-BFB3-464F-B185-4C2098BD2932}">
      <dgm:prSet/>
      <dgm:spPr/>
      <dgm:t>
        <a:bodyPr/>
        <a:lstStyle/>
        <a:p>
          <a:pPr rtl="0"/>
          <a:r>
            <a:rPr lang="en-US" dirty="0" smtClean="0"/>
            <a:t>Reviewer uploads completed reviewer template to </a:t>
          </a:r>
          <a:br>
            <a:rPr lang="en-US" dirty="0" smtClean="0"/>
          </a:br>
          <a:r>
            <a:rPr lang="en-US" dirty="0" smtClean="0"/>
            <a:t> ADS by announced due date</a:t>
          </a:r>
          <a:endParaRPr lang="en-US" dirty="0"/>
        </a:p>
      </dgm:t>
    </dgm:pt>
    <dgm:pt modelId="{199A9E1D-40DD-47D8-BAB1-24EACD30453F}" type="parTrans" cxnId="{C70DB6BA-78FE-4ED2-858E-8EF5801640CE}">
      <dgm:prSet/>
      <dgm:spPr/>
      <dgm:t>
        <a:bodyPr/>
        <a:lstStyle/>
        <a:p>
          <a:endParaRPr lang="en-US"/>
        </a:p>
      </dgm:t>
    </dgm:pt>
    <dgm:pt modelId="{44968BC6-7B01-48D0-9B5A-0F251C55BFE6}" type="sibTrans" cxnId="{C70DB6BA-78FE-4ED2-858E-8EF5801640CE}">
      <dgm:prSet/>
      <dgm:spPr/>
      <dgm:t>
        <a:bodyPr/>
        <a:lstStyle/>
        <a:p>
          <a:endParaRPr lang="en-US"/>
        </a:p>
      </dgm:t>
    </dgm:pt>
    <dgm:pt modelId="{7FBECA68-BC28-4B2C-B3B4-09CD80D7FD24}">
      <dgm:prSet/>
      <dgm:spPr/>
      <dgm:t>
        <a:bodyPr/>
        <a:lstStyle/>
        <a:p>
          <a:pPr rtl="0"/>
          <a:r>
            <a:rPr lang="en-US" dirty="0" smtClean="0"/>
            <a:t>Assign RC member reviewers; program files available on ADS</a:t>
          </a:r>
          <a:endParaRPr lang="en-US" dirty="0"/>
        </a:p>
      </dgm:t>
    </dgm:pt>
    <dgm:pt modelId="{31952765-948F-4C29-8AC3-E8301782458A}" type="sibTrans" cxnId="{CE3B8984-3062-41CB-8E91-FC3275EE7A03}">
      <dgm:prSet/>
      <dgm:spPr/>
      <dgm:t>
        <a:bodyPr/>
        <a:lstStyle/>
        <a:p>
          <a:endParaRPr lang="en-US"/>
        </a:p>
      </dgm:t>
    </dgm:pt>
    <dgm:pt modelId="{EE7A5D85-89BD-41DE-BF7C-B3C87657E228}" type="parTrans" cxnId="{CE3B8984-3062-41CB-8E91-FC3275EE7A03}">
      <dgm:prSet/>
      <dgm:spPr/>
      <dgm:t>
        <a:bodyPr/>
        <a:lstStyle/>
        <a:p>
          <a:endParaRPr lang="en-US"/>
        </a:p>
      </dgm:t>
    </dgm:pt>
    <dgm:pt modelId="{BFE20E4D-7DE9-4E61-809D-83AB308DC298}" type="pres">
      <dgm:prSet presAssocID="{84C44655-8E29-41EB-B700-C7257E5E87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10125-F84E-4286-B132-8A08F21A1DA8}" type="pres">
      <dgm:prSet presAssocID="{2F840C6B-53EA-4386-A4BF-DFC1CEBB4106}" presName="parentLin" presStyleCnt="0"/>
      <dgm:spPr/>
    </dgm:pt>
    <dgm:pt modelId="{6CF78B05-6AB2-4B39-A76F-87E58169D562}" type="pres">
      <dgm:prSet presAssocID="{2F840C6B-53EA-4386-A4BF-DFC1CEBB410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8A376B-4727-4E00-B1C6-020BE8520464}" type="pres">
      <dgm:prSet presAssocID="{2F840C6B-53EA-4386-A4BF-DFC1CEBB41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C1AF6-8C86-4FB8-9EA1-6BF01AFC91E4}" type="pres">
      <dgm:prSet presAssocID="{2F840C6B-53EA-4386-A4BF-DFC1CEBB4106}" presName="negativeSpace" presStyleCnt="0"/>
      <dgm:spPr/>
    </dgm:pt>
    <dgm:pt modelId="{903F3984-AF0A-4531-BA61-1E8811A60938}" type="pres">
      <dgm:prSet presAssocID="{2F840C6B-53EA-4386-A4BF-DFC1CEBB4106}" presName="childText" presStyleLbl="conFgAcc1" presStyleIdx="0" presStyleCnt="2">
        <dgm:presLayoutVars>
          <dgm:bulletEnabled val="1"/>
        </dgm:presLayoutVars>
      </dgm:prSet>
      <dgm:spPr/>
    </dgm:pt>
    <dgm:pt modelId="{1911367A-1040-414A-970E-91F55BDFC905}" type="pres">
      <dgm:prSet presAssocID="{F9B93A8D-5942-47CD-AE4D-026749A7AD60}" presName="spaceBetweenRectangles" presStyleCnt="0"/>
      <dgm:spPr/>
    </dgm:pt>
    <dgm:pt modelId="{865B8302-C507-4A12-9103-7B9BC6BC740E}" type="pres">
      <dgm:prSet presAssocID="{7FBECA68-BC28-4B2C-B3B4-09CD80D7FD24}" presName="parentLin" presStyleCnt="0"/>
      <dgm:spPr/>
    </dgm:pt>
    <dgm:pt modelId="{467A3CFB-46F2-4886-A925-1B9CDD9A3A2A}" type="pres">
      <dgm:prSet presAssocID="{7FBECA68-BC28-4B2C-B3B4-09CD80D7FD2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B75B8F1-5C30-413E-93B8-3D958D45FF4E}" type="pres">
      <dgm:prSet presAssocID="{7FBECA68-BC28-4B2C-B3B4-09CD80D7FD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2AA2-3E61-4A35-8B48-6511E68E99EE}" type="pres">
      <dgm:prSet presAssocID="{7FBECA68-BC28-4B2C-B3B4-09CD80D7FD24}" presName="negativeSpace" presStyleCnt="0"/>
      <dgm:spPr/>
    </dgm:pt>
    <dgm:pt modelId="{6D86B272-B0FA-4F73-AA22-59A61CBA3D6D}" type="pres">
      <dgm:prSet presAssocID="{7FBECA68-BC28-4B2C-B3B4-09CD80D7FD2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DB6BA-78FE-4ED2-858E-8EF5801640CE}" srcId="{7FBECA68-BC28-4B2C-B3B4-09CD80D7FD24}" destId="{598033BC-BFB3-464F-B185-4C2098BD2932}" srcOrd="3" destOrd="0" parTransId="{199A9E1D-40DD-47D8-BAB1-24EACD30453F}" sibTransId="{44968BC6-7B01-48D0-9B5A-0F251C55BFE6}"/>
    <dgm:cxn modelId="{84A314BF-EF4F-4B46-B52F-AB39C746ADA6}" srcId="{84C44655-8E29-41EB-B700-C7257E5E87B4}" destId="{2F840C6B-53EA-4386-A4BF-DFC1CEBB4106}" srcOrd="0" destOrd="0" parTransId="{E104C715-67B1-4981-856E-A5BB72D9D9A7}" sibTransId="{F9B93A8D-5942-47CD-AE4D-026749A7AD60}"/>
    <dgm:cxn modelId="{FC298A9B-E842-4D44-A3C7-2E9D93806E9E}" type="presOf" srcId="{598033BC-BFB3-464F-B185-4C2098BD2932}" destId="{6D86B272-B0FA-4F73-AA22-59A61CBA3D6D}" srcOrd="0" destOrd="3" presId="urn:microsoft.com/office/officeart/2005/8/layout/list1"/>
    <dgm:cxn modelId="{73FEA371-195D-49EF-9E32-2A9AB5213525}" type="presOf" srcId="{8EECA6D5-586D-4CC3-97B2-5B1FB928E3E8}" destId="{6D86B272-B0FA-4F73-AA22-59A61CBA3D6D}" srcOrd="0" destOrd="2" presId="urn:microsoft.com/office/officeart/2005/8/layout/list1"/>
    <dgm:cxn modelId="{1F2C7139-823A-4F5A-A2F5-56BD4F8D0F4A}" srcId="{7FBECA68-BC28-4B2C-B3B4-09CD80D7FD24}" destId="{11AE01AB-FD48-49B7-B6B0-7896E2C7D132}" srcOrd="1" destOrd="0" parTransId="{8666B951-5E91-4C4C-9478-D125C6FF153A}" sibTransId="{678F87A4-8E75-4D34-A599-B49229BD897A}"/>
    <dgm:cxn modelId="{9A445017-F0EA-4E54-9885-D13BFC82A7F5}" type="presOf" srcId="{E917E310-06EC-4EDB-A5A8-86A9714C9F36}" destId="{6D86B272-B0FA-4F73-AA22-59A61CBA3D6D}" srcOrd="0" destOrd="0" presId="urn:microsoft.com/office/officeart/2005/8/layout/list1"/>
    <dgm:cxn modelId="{D73EAE55-E929-4F16-8BC3-795DE27311F0}" type="presOf" srcId="{7FBECA68-BC28-4B2C-B3B4-09CD80D7FD24}" destId="{467A3CFB-46F2-4886-A925-1B9CDD9A3A2A}" srcOrd="0" destOrd="0" presId="urn:microsoft.com/office/officeart/2005/8/layout/list1"/>
    <dgm:cxn modelId="{55DF82D0-9E7D-4719-87F0-E3059245DFC1}" srcId="{7FBECA68-BC28-4B2C-B3B4-09CD80D7FD24}" destId="{E917E310-06EC-4EDB-A5A8-86A9714C9F36}" srcOrd="0" destOrd="0" parTransId="{C5C658EB-55DB-49EA-B9E3-1A36AE4F3340}" sibTransId="{F1991B06-FA65-4044-9196-DACC615BDCFA}"/>
    <dgm:cxn modelId="{36435670-9048-4AD6-A7AD-57254C5DAAE8}" type="presOf" srcId="{11AE01AB-FD48-49B7-B6B0-7896E2C7D132}" destId="{6D86B272-B0FA-4F73-AA22-59A61CBA3D6D}" srcOrd="0" destOrd="1" presId="urn:microsoft.com/office/officeart/2005/8/layout/list1"/>
    <dgm:cxn modelId="{3F6A4CDF-5115-4B3E-B1C6-E893C27E2232}" type="presOf" srcId="{84C44655-8E29-41EB-B700-C7257E5E87B4}" destId="{BFE20E4D-7DE9-4E61-809D-83AB308DC298}" srcOrd="0" destOrd="0" presId="urn:microsoft.com/office/officeart/2005/8/layout/list1"/>
    <dgm:cxn modelId="{DFB81D6C-9F26-4BF8-85E6-ED174709DE58}" type="presOf" srcId="{2F840C6B-53EA-4386-A4BF-DFC1CEBB4106}" destId="{9A8A376B-4727-4E00-B1C6-020BE8520464}" srcOrd="1" destOrd="0" presId="urn:microsoft.com/office/officeart/2005/8/layout/list1"/>
    <dgm:cxn modelId="{94865B88-A040-4C6D-ADB6-45E1109208B2}" type="presOf" srcId="{2F840C6B-53EA-4386-A4BF-DFC1CEBB4106}" destId="{6CF78B05-6AB2-4B39-A76F-87E58169D562}" srcOrd="0" destOrd="0" presId="urn:microsoft.com/office/officeart/2005/8/layout/list1"/>
    <dgm:cxn modelId="{CE3B8984-3062-41CB-8E91-FC3275EE7A03}" srcId="{84C44655-8E29-41EB-B700-C7257E5E87B4}" destId="{7FBECA68-BC28-4B2C-B3B4-09CD80D7FD24}" srcOrd="1" destOrd="0" parTransId="{EE7A5D85-89BD-41DE-BF7C-B3C87657E228}" sibTransId="{31952765-948F-4C29-8AC3-E8301782458A}"/>
    <dgm:cxn modelId="{9C334F24-513A-46DB-913C-6607ECEF29FB}" srcId="{7FBECA68-BC28-4B2C-B3B4-09CD80D7FD24}" destId="{8EECA6D5-586D-4CC3-97B2-5B1FB928E3E8}" srcOrd="2" destOrd="0" parTransId="{908E4E4F-8E33-4FBF-B517-C357CF8D7E94}" sibTransId="{0FC4EFB1-16D7-49C8-8E4F-5FFEAADFB9AC}"/>
    <dgm:cxn modelId="{288E63CE-2632-4CA1-B291-86DE993EE060}" type="presOf" srcId="{7FBECA68-BC28-4B2C-B3B4-09CD80D7FD24}" destId="{4B75B8F1-5C30-413E-93B8-3D958D45FF4E}" srcOrd="1" destOrd="0" presId="urn:microsoft.com/office/officeart/2005/8/layout/list1"/>
    <dgm:cxn modelId="{03E914DA-B119-44A1-9225-35A49BBF219E}" type="presParOf" srcId="{BFE20E4D-7DE9-4E61-809D-83AB308DC298}" destId="{33910125-F84E-4286-B132-8A08F21A1DA8}" srcOrd="0" destOrd="0" presId="urn:microsoft.com/office/officeart/2005/8/layout/list1"/>
    <dgm:cxn modelId="{8EC1208E-4A6D-4673-9E74-904185A8DB3E}" type="presParOf" srcId="{33910125-F84E-4286-B132-8A08F21A1DA8}" destId="{6CF78B05-6AB2-4B39-A76F-87E58169D562}" srcOrd="0" destOrd="0" presId="urn:microsoft.com/office/officeart/2005/8/layout/list1"/>
    <dgm:cxn modelId="{5D4CCA90-D323-4F5A-AB9D-27F25F7B2A4E}" type="presParOf" srcId="{33910125-F84E-4286-B132-8A08F21A1DA8}" destId="{9A8A376B-4727-4E00-B1C6-020BE8520464}" srcOrd="1" destOrd="0" presId="urn:microsoft.com/office/officeart/2005/8/layout/list1"/>
    <dgm:cxn modelId="{82FC99B7-91F3-40ED-977A-E426830E26D8}" type="presParOf" srcId="{BFE20E4D-7DE9-4E61-809D-83AB308DC298}" destId="{090C1AF6-8C86-4FB8-9EA1-6BF01AFC91E4}" srcOrd="1" destOrd="0" presId="urn:microsoft.com/office/officeart/2005/8/layout/list1"/>
    <dgm:cxn modelId="{CCCD1354-3313-4761-9AB2-518EB53DF686}" type="presParOf" srcId="{BFE20E4D-7DE9-4E61-809D-83AB308DC298}" destId="{903F3984-AF0A-4531-BA61-1E8811A60938}" srcOrd="2" destOrd="0" presId="urn:microsoft.com/office/officeart/2005/8/layout/list1"/>
    <dgm:cxn modelId="{EDAFF3C4-F5CC-41F0-AE78-5A31A69500C0}" type="presParOf" srcId="{BFE20E4D-7DE9-4E61-809D-83AB308DC298}" destId="{1911367A-1040-414A-970E-91F55BDFC905}" srcOrd="3" destOrd="0" presId="urn:microsoft.com/office/officeart/2005/8/layout/list1"/>
    <dgm:cxn modelId="{ECE41DEC-7B91-4E79-99F4-AA521FFBEEAF}" type="presParOf" srcId="{BFE20E4D-7DE9-4E61-809D-83AB308DC298}" destId="{865B8302-C507-4A12-9103-7B9BC6BC740E}" srcOrd="4" destOrd="0" presId="urn:microsoft.com/office/officeart/2005/8/layout/list1"/>
    <dgm:cxn modelId="{3B9DFD9F-1E76-47BC-98CD-662E45067670}" type="presParOf" srcId="{865B8302-C507-4A12-9103-7B9BC6BC740E}" destId="{467A3CFB-46F2-4886-A925-1B9CDD9A3A2A}" srcOrd="0" destOrd="0" presId="urn:microsoft.com/office/officeart/2005/8/layout/list1"/>
    <dgm:cxn modelId="{E2D3255E-F9D7-48E5-B5D6-8053C9A18ECE}" type="presParOf" srcId="{865B8302-C507-4A12-9103-7B9BC6BC740E}" destId="{4B75B8F1-5C30-413E-93B8-3D958D45FF4E}" srcOrd="1" destOrd="0" presId="urn:microsoft.com/office/officeart/2005/8/layout/list1"/>
    <dgm:cxn modelId="{D4442FC7-3FE8-4036-A87E-39CC4ED258AC}" type="presParOf" srcId="{BFE20E4D-7DE9-4E61-809D-83AB308DC298}" destId="{C6B52AA2-3E61-4A35-8B48-6511E68E99EE}" srcOrd="5" destOrd="0" presId="urn:microsoft.com/office/officeart/2005/8/layout/list1"/>
    <dgm:cxn modelId="{B500ABC8-0733-4D33-963F-421FF9E267A0}" type="presParOf" srcId="{BFE20E4D-7DE9-4E61-809D-83AB308DC298}" destId="{6D86B272-B0FA-4F73-AA22-59A61CBA3D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A855B6-C098-46C4-9216-CDDDD784C28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922B9C-6C40-4755-9BF3-6DBAAE882223}">
      <dgm:prSet/>
      <dgm:spPr/>
      <dgm:t>
        <a:bodyPr/>
        <a:lstStyle/>
        <a:p>
          <a:pPr rtl="0"/>
          <a:r>
            <a:rPr lang="en-US" dirty="0" smtClean="0"/>
            <a:t>Jennifer retrieves completed reviews from ADS, prepares reviewer books, uploads reviewer books to ADS </a:t>
          </a:r>
          <a:endParaRPr lang="en-US" dirty="0"/>
        </a:p>
      </dgm:t>
    </dgm:pt>
    <dgm:pt modelId="{7B7877CD-6C69-4FA4-9108-2268FEC10EE3}" type="parTrans" cxnId="{615C88B3-177E-4173-A261-6A2BA8552A5E}">
      <dgm:prSet/>
      <dgm:spPr/>
      <dgm:t>
        <a:bodyPr/>
        <a:lstStyle/>
        <a:p>
          <a:endParaRPr lang="en-US"/>
        </a:p>
      </dgm:t>
    </dgm:pt>
    <dgm:pt modelId="{4A9340AD-6E8F-4468-8803-E1375F8AAFA0}" type="sibTrans" cxnId="{615C88B3-177E-4173-A261-6A2BA8552A5E}">
      <dgm:prSet/>
      <dgm:spPr/>
      <dgm:t>
        <a:bodyPr/>
        <a:lstStyle/>
        <a:p>
          <a:endParaRPr lang="en-US"/>
        </a:p>
      </dgm:t>
    </dgm:pt>
    <dgm:pt modelId="{327EBE5E-4F82-4FCE-9F1A-26ED5347C268}">
      <dgm:prSet/>
      <dgm:spPr/>
      <dgm:t>
        <a:bodyPr/>
        <a:lstStyle/>
        <a:p>
          <a:pPr rtl="0"/>
          <a:r>
            <a:rPr lang="en-US" smtClean="0"/>
            <a:t>Member-specific reviewer books (programs  </a:t>
          </a:r>
          <a:br>
            <a:rPr lang="en-US" smtClean="0"/>
          </a:br>
          <a:r>
            <a:rPr lang="en-US" smtClean="0"/>
            <a:t> with conflicts/dualities removed)</a:t>
          </a:r>
          <a:endParaRPr lang="en-US"/>
        </a:p>
      </dgm:t>
    </dgm:pt>
    <dgm:pt modelId="{7820D8E3-08BE-4C4D-B9DD-ACA57886CFBC}" type="parTrans" cxnId="{343DEE4E-7716-4822-92F4-1ADABBBC9759}">
      <dgm:prSet/>
      <dgm:spPr/>
      <dgm:t>
        <a:bodyPr/>
        <a:lstStyle/>
        <a:p>
          <a:endParaRPr lang="en-US"/>
        </a:p>
      </dgm:t>
    </dgm:pt>
    <dgm:pt modelId="{F282229B-D8C4-4734-AF73-49E6DE3F3812}" type="sibTrans" cxnId="{343DEE4E-7716-4822-92F4-1ADABBBC9759}">
      <dgm:prSet/>
      <dgm:spPr/>
      <dgm:t>
        <a:bodyPr/>
        <a:lstStyle/>
        <a:p>
          <a:endParaRPr lang="en-US"/>
        </a:p>
      </dgm:t>
    </dgm:pt>
    <dgm:pt modelId="{F046C570-98EE-4403-8290-2353A7113DC9}">
      <dgm:prSet/>
      <dgm:spPr/>
      <dgm:t>
        <a:bodyPr/>
        <a:lstStyle/>
        <a:p>
          <a:pPr rtl="0"/>
          <a:r>
            <a:rPr lang="en-US" dirty="0" smtClean="0"/>
            <a:t>Business agenda book prepared by Pam and Susan; uploaded to ADS </a:t>
          </a:r>
          <a:endParaRPr lang="en-US" dirty="0"/>
        </a:p>
      </dgm:t>
    </dgm:pt>
    <dgm:pt modelId="{7D9F5086-A5B6-4190-8E45-38D08DD57BC0}" type="parTrans" cxnId="{A3F6098D-9134-438F-86B8-298DD735CF46}">
      <dgm:prSet/>
      <dgm:spPr/>
      <dgm:t>
        <a:bodyPr/>
        <a:lstStyle/>
        <a:p>
          <a:endParaRPr lang="en-US"/>
        </a:p>
      </dgm:t>
    </dgm:pt>
    <dgm:pt modelId="{806A84D6-6D68-4C65-A0E2-832D994AD8D6}" type="sibTrans" cxnId="{A3F6098D-9134-438F-86B8-298DD735CF46}">
      <dgm:prSet/>
      <dgm:spPr/>
      <dgm:t>
        <a:bodyPr/>
        <a:lstStyle/>
        <a:p>
          <a:endParaRPr lang="en-US"/>
        </a:p>
      </dgm:t>
    </dgm:pt>
    <dgm:pt modelId="{F49614BA-4958-40F5-9617-45A4B3D08BE0}" type="pres">
      <dgm:prSet presAssocID="{3BA855B6-C098-46C4-9216-CDDDD784C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235C7-A653-4B46-BAE1-D76F3B40B929}" type="pres">
      <dgm:prSet presAssocID="{E7922B9C-6C40-4755-9BF3-6DBAAE88222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A0F20-D014-406E-8C3F-08836C7487C0}" type="pres">
      <dgm:prSet presAssocID="{E7922B9C-6C40-4755-9BF3-6DBAAE88222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11F45-3CED-48EA-820C-522C61868747}" type="pres">
      <dgm:prSet presAssocID="{F046C570-98EE-4403-8290-2353A7113D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DEE4E-7716-4822-92F4-1ADABBBC9759}" srcId="{E7922B9C-6C40-4755-9BF3-6DBAAE882223}" destId="{327EBE5E-4F82-4FCE-9F1A-26ED5347C268}" srcOrd="0" destOrd="0" parTransId="{7820D8E3-08BE-4C4D-B9DD-ACA57886CFBC}" sibTransId="{F282229B-D8C4-4734-AF73-49E6DE3F3812}"/>
    <dgm:cxn modelId="{7670D201-51E5-4E1A-8154-460B8D950744}" type="presOf" srcId="{F046C570-98EE-4403-8290-2353A7113DC9}" destId="{EF911F45-3CED-48EA-820C-522C61868747}" srcOrd="0" destOrd="0" presId="urn:microsoft.com/office/officeart/2005/8/layout/vList2"/>
    <dgm:cxn modelId="{C8AAA4CE-3E58-4DCB-8888-C5FA907ABB4A}" type="presOf" srcId="{327EBE5E-4F82-4FCE-9F1A-26ED5347C268}" destId="{D1FA0F20-D014-406E-8C3F-08836C7487C0}" srcOrd="0" destOrd="0" presId="urn:microsoft.com/office/officeart/2005/8/layout/vList2"/>
    <dgm:cxn modelId="{615C88B3-177E-4173-A261-6A2BA8552A5E}" srcId="{3BA855B6-C098-46C4-9216-CDDDD784C281}" destId="{E7922B9C-6C40-4755-9BF3-6DBAAE882223}" srcOrd="0" destOrd="0" parTransId="{7B7877CD-6C69-4FA4-9108-2268FEC10EE3}" sibTransId="{4A9340AD-6E8F-4468-8803-E1375F8AAFA0}"/>
    <dgm:cxn modelId="{94B6B4A5-A6E3-4249-A774-E739C14FF2AE}" type="presOf" srcId="{E7922B9C-6C40-4755-9BF3-6DBAAE882223}" destId="{EAC235C7-A653-4B46-BAE1-D76F3B40B929}" srcOrd="0" destOrd="0" presId="urn:microsoft.com/office/officeart/2005/8/layout/vList2"/>
    <dgm:cxn modelId="{A3F6098D-9134-438F-86B8-298DD735CF46}" srcId="{3BA855B6-C098-46C4-9216-CDDDD784C281}" destId="{F046C570-98EE-4403-8290-2353A7113DC9}" srcOrd="1" destOrd="0" parTransId="{7D9F5086-A5B6-4190-8E45-38D08DD57BC0}" sibTransId="{806A84D6-6D68-4C65-A0E2-832D994AD8D6}"/>
    <dgm:cxn modelId="{B5F74EBC-3719-4065-A306-24661E10773D}" type="presOf" srcId="{3BA855B6-C098-46C4-9216-CDDDD784C281}" destId="{F49614BA-4958-40F5-9617-45A4B3D08BE0}" srcOrd="0" destOrd="0" presId="urn:microsoft.com/office/officeart/2005/8/layout/vList2"/>
    <dgm:cxn modelId="{5F1214EA-F1C1-4C79-B12E-BD6313DCFFC6}" type="presParOf" srcId="{F49614BA-4958-40F5-9617-45A4B3D08BE0}" destId="{EAC235C7-A653-4B46-BAE1-D76F3B40B929}" srcOrd="0" destOrd="0" presId="urn:microsoft.com/office/officeart/2005/8/layout/vList2"/>
    <dgm:cxn modelId="{C96BBE8A-9B77-470E-B1E2-62CE69710E39}" type="presParOf" srcId="{F49614BA-4958-40F5-9617-45A4B3D08BE0}" destId="{D1FA0F20-D014-406E-8C3F-08836C7487C0}" srcOrd="1" destOrd="0" presId="urn:microsoft.com/office/officeart/2005/8/layout/vList2"/>
    <dgm:cxn modelId="{9AAEFE68-004F-4826-82A7-3B846E44C758}" type="presParOf" srcId="{F49614BA-4958-40F5-9617-45A4B3D08BE0}" destId="{EF911F45-3CED-48EA-820C-522C618687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534F63-C89F-4BE8-8013-FD8C70C8B5DE}" type="doc">
      <dgm:prSet loTypeId="urn:microsoft.com/office/officeart/2005/8/layout/b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B06DA97-9F91-45C0-A384-D8EBD6D93E99}">
      <dgm:prSet custT="1"/>
      <dgm:spPr/>
      <dgm:t>
        <a:bodyPr/>
        <a:lstStyle/>
        <a:p>
          <a:pPr rtl="0"/>
          <a:r>
            <a:rPr lang="en-US" sz="2800" dirty="0" smtClean="0"/>
            <a:t>RRC members leave the room as appropriate for each program discussion</a:t>
          </a:r>
          <a:endParaRPr lang="en-US" sz="2800" dirty="0"/>
        </a:p>
      </dgm:t>
    </dgm:pt>
    <dgm:pt modelId="{32EB79DB-C449-4BF8-963A-9E04362D096C}" type="parTrans" cxnId="{D2F0D865-B944-4E32-AE80-F5E2F1DE4771}">
      <dgm:prSet/>
      <dgm:spPr/>
      <dgm:t>
        <a:bodyPr/>
        <a:lstStyle/>
        <a:p>
          <a:endParaRPr lang="en-US"/>
        </a:p>
      </dgm:t>
    </dgm:pt>
    <dgm:pt modelId="{FF9D3773-7AF8-43B0-9662-900AAFB6B3D6}" type="sibTrans" cxnId="{D2F0D865-B944-4E32-AE80-F5E2F1DE4771}">
      <dgm:prSet/>
      <dgm:spPr/>
      <dgm:t>
        <a:bodyPr/>
        <a:lstStyle/>
        <a:p>
          <a:endParaRPr lang="en-US"/>
        </a:p>
      </dgm:t>
    </dgm:pt>
    <dgm:pt modelId="{74BF70CD-8D97-4902-8C92-7B8AEF801351}">
      <dgm:prSet custT="1"/>
      <dgm:spPr/>
      <dgm:t>
        <a:bodyPr/>
        <a:lstStyle/>
        <a:p>
          <a:pPr rtl="0"/>
          <a:r>
            <a:rPr lang="en-US" sz="2000" dirty="0" smtClean="0"/>
            <a:t>Primary reviewer presents:</a:t>
          </a:r>
          <a:endParaRPr lang="en-US" sz="2000" dirty="0"/>
        </a:p>
      </dgm:t>
    </dgm:pt>
    <dgm:pt modelId="{C5002E29-3D55-40A7-9484-EFF589C75068}" type="parTrans" cxnId="{6C2BA2E4-D9E3-4052-AD50-8D18DB99C403}">
      <dgm:prSet/>
      <dgm:spPr/>
      <dgm:t>
        <a:bodyPr/>
        <a:lstStyle/>
        <a:p>
          <a:endParaRPr lang="en-US"/>
        </a:p>
      </dgm:t>
    </dgm:pt>
    <dgm:pt modelId="{B160BA1E-98B1-4356-AAA6-CC8B680962DF}" type="sibTrans" cxnId="{6C2BA2E4-D9E3-4052-AD50-8D18DB99C403}">
      <dgm:prSet/>
      <dgm:spPr/>
      <dgm:t>
        <a:bodyPr/>
        <a:lstStyle/>
        <a:p>
          <a:endParaRPr lang="en-US"/>
        </a:p>
      </dgm:t>
    </dgm:pt>
    <dgm:pt modelId="{66E65276-B63A-4EDC-A2EC-4F4B78A5BB0A}">
      <dgm:prSet custT="1"/>
      <dgm:spPr/>
      <dgm:t>
        <a:bodyPr/>
        <a:lstStyle/>
        <a:p>
          <a:pPr rtl="0"/>
          <a:r>
            <a:rPr lang="en-US" sz="2000" dirty="0" smtClean="0"/>
            <a:t>program background</a:t>
          </a:r>
          <a:endParaRPr lang="en-US" sz="2000" dirty="0"/>
        </a:p>
      </dgm:t>
    </dgm:pt>
    <dgm:pt modelId="{2F7367F5-CB97-4527-BC96-74877B4E6D5F}" type="parTrans" cxnId="{FE158408-3D6D-4B44-9010-BB638DDDDD5C}">
      <dgm:prSet/>
      <dgm:spPr/>
      <dgm:t>
        <a:bodyPr/>
        <a:lstStyle/>
        <a:p>
          <a:endParaRPr lang="en-US"/>
        </a:p>
      </dgm:t>
    </dgm:pt>
    <dgm:pt modelId="{647A1BD5-CE29-4445-97EF-79103ED254DB}" type="sibTrans" cxnId="{FE158408-3D6D-4B44-9010-BB638DDDDD5C}">
      <dgm:prSet/>
      <dgm:spPr/>
      <dgm:t>
        <a:bodyPr/>
        <a:lstStyle/>
        <a:p>
          <a:endParaRPr lang="en-US"/>
        </a:p>
      </dgm:t>
    </dgm:pt>
    <dgm:pt modelId="{681A0520-6214-4142-AB80-BE712713A271}">
      <dgm:prSet custT="1"/>
      <dgm:spPr/>
      <dgm:t>
        <a:bodyPr/>
        <a:lstStyle/>
        <a:p>
          <a:pPr rtl="0"/>
          <a:r>
            <a:rPr lang="en-US" sz="2000" dirty="0" smtClean="0"/>
            <a:t>previous citations/responses to citations/recommendation</a:t>
          </a:r>
          <a:endParaRPr lang="en-US" sz="2000" dirty="0"/>
        </a:p>
      </dgm:t>
    </dgm:pt>
    <dgm:pt modelId="{66C77F9B-F9BA-4B98-9183-82622B184A04}" type="parTrans" cxnId="{8C9DDCD5-62F3-408A-8782-D2EBBF6C4B9B}">
      <dgm:prSet/>
      <dgm:spPr/>
      <dgm:t>
        <a:bodyPr/>
        <a:lstStyle/>
        <a:p>
          <a:endParaRPr lang="en-US"/>
        </a:p>
      </dgm:t>
    </dgm:pt>
    <dgm:pt modelId="{B903CFBE-0E8E-424C-8DAD-B54B16F6B387}" type="sibTrans" cxnId="{8C9DDCD5-62F3-408A-8782-D2EBBF6C4B9B}">
      <dgm:prSet/>
      <dgm:spPr/>
      <dgm:t>
        <a:bodyPr/>
        <a:lstStyle/>
        <a:p>
          <a:endParaRPr lang="en-US"/>
        </a:p>
      </dgm:t>
    </dgm:pt>
    <dgm:pt modelId="{6F454BE0-AC97-40C3-A1C8-825C16323794}">
      <dgm:prSet custT="1"/>
      <dgm:spPr/>
      <dgm:t>
        <a:bodyPr/>
        <a:lstStyle/>
        <a:p>
          <a:pPr rtl="0"/>
          <a:r>
            <a:rPr lang="en-US" sz="2000" dirty="0" smtClean="0"/>
            <a:t>new citation recommendations</a:t>
          </a:r>
          <a:endParaRPr lang="en-US" sz="2000" dirty="0"/>
        </a:p>
      </dgm:t>
    </dgm:pt>
    <dgm:pt modelId="{D838189B-9E49-4F20-8E76-8AD2C31D436D}" type="parTrans" cxnId="{544553B9-D2E3-4959-A636-450682DBD0DA}">
      <dgm:prSet/>
      <dgm:spPr/>
      <dgm:t>
        <a:bodyPr/>
        <a:lstStyle/>
        <a:p>
          <a:endParaRPr lang="en-US"/>
        </a:p>
      </dgm:t>
    </dgm:pt>
    <dgm:pt modelId="{F5BCBED0-745F-4946-AE23-29B67529E1E9}" type="sibTrans" cxnId="{544553B9-D2E3-4959-A636-450682DBD0DA}">
      <dgm:prSet/>
      <dgm:spPr/>
      <dgm:t>
        <a:bodyPr/>
        <a:lstStyle/>
        <a:p>
          <a:endParaRPr lang="en-US"/>
        </a:p>
      </dgm:t>
    </dgm:pt>
    <dgm:pt modelId="{ED0AC1C3-3670-47C2-88D0-9ADFBDB800FD}">
      <dgm:prSet custT="1"/>
      <dgm:spPr/>
      <dgm:t>
        <a:bodyPr/>
        <a:lstStyle/>
        <a:p>
          <a:pPr rtl="0"/>
          <a:r>
            <a:rPr lang="en-US" sz="2000" dirty="0" smtClean="0"/>
            <a:t>accreditation and other recommendations</a:t>
          </a:r>
          <a:endParaRPr lang="en-US" sz="2000" dirty="0"/>
        </a:p>
      </dgm:t>
    </dgm:pt>
    <dgm:pt modelId="{31C469FB-856D-4645-B286-6FFA082BD0E9}" type="parTrans" cxnId="{ED173C14-065E-4B3D-B587-905390BDB7A4}">
      <dgm:prSet/>
      <dgm:spPr/>
      <dgm:t>
        <a:bodyPr/>
        <a:lstStyle/>
        <a:p>
          <a:endParaRPr lang="en-US"/>
        </a:p>
      </dgm:t>
    </dgm:pt>
    <dgm:pt modelId="{2D4A15B6-DAF1-4DB6-97C2-78C605D34BD2}" type="sibTrans" cxnId="{ED173C14-065E-4B3D-B587-905390BDB7A4}">
      <dgm:prSet/>
      <dgm:spPr/>
      <dgm:t>
        <a:bodyPr/>
        <a:lstStyle/>
        <a:p>
          <a:endParaRPr lang="en-US"/>
        </a:p>
      </dgm:t>
    </dgm:pt>
    <dgm:pt modelId="{0DD6D07E-7FA8-4E75-9A78-AEAAC9A98C3F}">
      <dgm:prSet/>
      <dgm:spPr/>
      <dgm:t>
        <a:bodyPr/>
        <a:lstStyle/>
        <a:p>
          <a:pPr rtl="0"/>
          <a:r>
            <a:rPr lang="en-US" dirty="0" smtClean="0"/>
            <a:t>Secondary reviewer summarizes areas of reviewer agreement; focuses on areas of difference</a:t>
          </a:r>
          <a:endParaRPr lang="en-US" dirty="0"/>
        </a:p>
      </dgm:t>
    </dgm:pt>
    <dgm:pt modelId="{005FD8AE-EFED-4C13-9DC3-4C4C95A3BFC9}" type="parTrans" cxnId="{197783C4-2288-4364-A661-76CF87F865D3}">
      <dgm:prSet/>
      <dgm:spPr/>
      <dgm:t>
        <a:bodyPr/>
        <a:lstStyle/>
        <a:p>
          <a:endParaRPr lang="en-US"/>
        </a:p>
      </dgm:t>
    </dgm:pt>
    <dgm:pt modelId="{6A596C31-0111-47A1-84B0-652489D1A802}" type="sibTrans" cxnId="{197783C4-2288-4364-A661-76CF87F865D3}">
      <dgm:prSet/>
      <dgm:spPr/>
      <dgm:t>
        <a:bodyPr/>
        <a:lstStyle/>
        <a:p>
          <a:endParaRPr lang="en-US"/>
        </a:p>
      </dgm:t>
    </dgm:pt>
    <dgm:pt modelId="{F9B447FD-FF9D-4379-A120-6F52DC0E87FB}">
      <dgm:prSet custT="1"/>
      <dgm:spPr/>
      <dgm:t>
        <a:bodyPr/>
        <a:lstStyle/>
        <a:p>
          <a:pPr rtl="0"/>
          <a:r>
            <a:rPr lang="en-US" sz="2800" dirty="0" smtClean="0"/>
            <a:t>All committee members in the room discuss and decide final outcome: record vote</a:t>
          </a:r>
          <a:r>
            <a:rPr lang="en-US" sz="1400" dirty="0" smtClean="0"/>
            <a:t/>
          </a:r>
          <a:br>
            <a:rPr lang="en-US" sz="1400" dirty="0" smtClean="0"/>
          </a:br>
          <a:endParaRPr lang="en-US" sz="1400" dirty="0"/>
        </a:p>
      </dgm:t>
    </dgm:pt>
    <dgm:pt modelId="{6C9FD54D-9A00-4356-9C9F-1E087D2A29EF}" type="parTrans" cxnId="{5DC9E816-FAFC-4216-98C8-DB92A7545923}">
      <dgm:prSet/>
      <dgm:spPr/>
      <dgm:t>
        <a:bodyPr/>
        <a:lstStyle/>
        <a:p>
          <a:endParaRPr lang="en-US"/>
        </a:p>
      </dgm:t>
    </dgm:pt>
    <dgm:pt modelId="{94B16610-F645-4703-BC72-26E67F93866B}" type="sibTrans" cxnId="{5DC9E816-FAFC-4216-98C8-DB92A7545923}">
      <dgm:prSet/>
      <dgm:spPr/>
      <dgm:t>
        <a:bodyPr/>
        <a:lstStyle/>
        <a:p>
          <a:endParaRPr lang="en-US"/>
        </a:p>
      </dgm:t>
    </dgm:pt>
    <dgm:pt modelId="{19B5C268-D2D2-4C4D-A57A-6E01BB31997B}" type="pres">
      <dgm:prSet presAssocID="{45534F63-C89F-4BE8-8013-FD8C70C8B5D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76649C3-9F4D-4B5A-9226-062D6906159A}" type="pres">
      <dgm:prSet presAssocID="{5B06DA97-9F91-45C0-A384-D8EBD6D93E99}" presName="compNode" presStyleCnt="0"/>
      <dgm:spPr/>
    </dgm:pt>
    <dgm:pt modelId="{85F19800-9C6E-4CCD-BC26-4C566D3CD8B8}" type="pres">
      <dgm:prSet presAssocID="{5B06DA97-9F91-45C0-A384-D8EBD6D93E99}" presName="dummyConnPt" presStyleCnt="0"/>
      <dgm:spPr/>
    </dgm:pt>
    <dgm:pt modelId="{742DD137-4737-4375-AA7C-07CD8B7DA2E8}" type="pres">
      <dgm:prSet presAssocID="{5B06DA97-9F91-45C0-A384-D8EBD6D93E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1031-BBA5-4759-840C-45CC928A1410}" type="pres">
      <dgm:prSet presAssocID="{FF9D3773-7AF8-43B0-9662-900AAFB6B3D6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80D2D9CD-C53E-42B7-A6D1-E41DA6161D80}" type="pres">
      <dgm:prSet presAssocID="{74BF70CD-8D97-4902-8C92-7B8AEF801351}" presName="compNode" presStyleCnt="0"/>
      <dgm:spPr/>
    </dgm:pt>
    <dgm:pt modelId="{2B37A645-3B34-4D92-83E9-0A3B1EBCB63B}" type="pres">
      <dgm:prSet presAssocID="{74BF70CD-8D97-4902-8C92-7B8AEF801351}" presName="dummyConnPt" presStyleCnt="0"/>
      <dgm:spPr/>
    </dgm:pt>
    <dgm:pt modelId="{CB974D91-7D7C-421E-B374-2048B0E77050}" type="pres">
      <dgm:prSet presAssocID="{74BF70CD-8D97-4902-8C92-7B8AEF8013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20F89-F7E5-4EFB-984D-2BE6B8BA8148}" type="pres">
      <dgm:prSet presAssocID="{B160BA1E-98B1-4356-AAA6-CC8B680962DF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21E96DBC-90F5-4437-AA83-B2E8CDE33BFB}" type="pres">
      <dgm:prSet presAssocID="{0DD6D07E-7FA8-4E75-9A78-AEAAC9A98C3F}" presName="compNode" presStyleCnt="0"/>
      <dgm:spPr/>
    </dgm:pt>
    <dgm:pt modelId="{7FCE277A-F7A7-482C-850A-E455B4AA6D6A}" type="pres">
      <dgm:prSet presAssocID="{0DD6D07E-7FA8-4E75-9A78-AEAAC9A98C3F}" presName="dummyConnPt" presStyleCnt="0"/>
      <dgm:spPr/>
    </dgm:pt>
    <dgm:pt modelId="{E1674588-7959-4AE9-ACAC-6F14D0594299}" type="pres">
      <dgm:prSet presAssocID="{0DD6D07E-7FA8-4E75-9A78-AEAAC9A98C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D9D2C-1EBF-4541-92E2-71C2DE2E98DC}" type="pres">
      <dgm:prSet presAssocID="{6A596C31-0111-47A1-84B0-652489D1A802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8CC005E3-C376-43C1-93B6-4442A8F3A315}" type="pres">
      <dgm:prSet presAssocID="{F9B447FD-FF9D-4379-A120-6F52DC0E87FB}" presName="compNode" presStyleCnt="0"/>
      <dgm:spPr/>
    </dgm:pt>
    <dgm:pt modelId="{B211F81B-ED96-4D2D-BEB0-749D39E4147C}" type="pres">
      <dgm:prSet presAssocID="{F9B447FD-FF9D-4379-A120-6F52DC0E87FB}" presName="dummyConnPt" presStyleCnt="0"/>
      <dgm:spPr/>
    </dgm:pt>
    <dgm:pt modelId="{567A567D-3EB5-4EA4-A698-1D1746828DB5}" type="pres">
      <dgm:prSet presAssocID="{F9B447FD-FF9D-4379-A120-6F52DC0E87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4C962-D351-4933-B778-C8FED7AF3E8D}" type="presOf" srcId="{6F454BE0-AC97-40C3-A1C8-825C16323794}" destId="{CB974D91-7D7C-421E-B374-2048B0E77050}" srcOrd="0" destOrd="3" presId="urn:microsoft.com/office/officeart/2005/8/layout/bProcess4"/>
    <dgm:cxn modelId="{5DC9E816-FAFC-4216-98C8-DB92A7545923}" srcId="{45534F63-C89F-4BE8-8013-FD8C70C8B5DE}" destId="{F9B447FD-FF9D-4379-A120-6F52DC0E87FB}" srcOrd="3" destOrd="0" parTransId="{6C9FD54D-9A00-4356-9C9F-1E087D2A29EF}" sibTransId="{94B16610-F645-4703-BC72-26E67F93866B}"/>
    <dgm:cxn modelId="{88B3DBD5-90AD-4BF1-863E-D55D92BBEB84}" type="presOf" srcId="{6A596C31-0111-47A1-84B0-652489D1A802}" destId="{5C0D9D2C-1EBF-4541-92E2-71C2DE2E98DC}" srcOrd="0" destOrd="0" presId="urn:microsoft.com/office/officeart/2005/8/layout/bProcess4"/>
    <dgm:cxn modelId="{A83B19DB-DF7B-4533-86AC-9A6B91CED073}" type="presOf" srcId="{FF9D3773-7AF8-43B0-9662-900AAFB6B3D6}" destId="{26901031-BBA5-4759-840C-45CC928A1410}" srcOrd="0" destOrd="0" presId="urn:microsoft.com/office/officeart/2005/8/layout/bProcess4"/>
    <dgm:cxn modelId="{544553B9-D2E3-4959-A636-450682DBD0DA}" srcId="{74BF70CD-8D97-4902-8C92-7B8AEF801351}" destId="{6F454BE0-AC97-40C3-A1C8-825C16323794}" srcOrd="2" destOrd="0" parTransId="{D838189B-9E49-4F20-8E76-8AD2C31D436D}" sibTransId="{F5BCBED0-745F-4946-AE23-29B67529E1E9}"/>
    <dgm:cxn modelId="{E429D67A-6705-4C16-BE98-D71509EEC15C}" type="presOf" srcId="{B160BA1E-98B1-4356-AAA6-CC8B680962DF}" destId="{18920F89-F7E5-4EFB-984D-2BE6B8BA8148}" srcOrd="0" destOrd="0" presId="urn:microsoft.com/office/officeart/2005/8/layout/bProcess4"/>
    <dgm:cxn modelId="{8C9DDCD5-62F3-408A-8782-D2EBBF6C4B9B}" srcId="{74BF70CD-8D97-4902-8C92-7B8AEF801351}" destId="{681A0520-6214-4142-AB80-BE712713A271}" srcOrd="1" destOrd="0" parTransId="{66C77F9B-F9BA-4B98-9183-82622B184A04}" sibTransId="{B903CFBE-0E8E-424C-8DAD-B54B16F6B387}"/>
    <dgm:cxn modelId="{54DEE581-4479-4826-AFEF-9E4D1FD1ADD6}" type="presOf" srcId="{0DD6D07E-7FA8-4E75-9A78-AEAAC9A98C3F}" destId="{E1674588-7959-4AE9-ACAC-6F14D0594299}" srcOrd="0" destOrd="0" presId="urn:microsoft.com/office/officeart/2005/8/layout/bProcess4"/>
    <dgm:cxn modelId="{38C9A06F-B009-438E-8960-719DDD73DD32}" type="presOf" srcId="{74BF70CD-8D97-4902-8C92-7B8AEF801351}" destId="{CB974D91-7D7C-421E-B374-2048B0E77050}" srcOrd="0" destOrd="0" presId="urn:microsoft.com/office/officeart/2005/8/layout/bProcess4"/>
    <dgm:cxn modelId="{D2F0D865-B944-4E32-AE80-F5E2F1DE4771}" srcId="{45534F63-C89F-4BE8-8013-FD8C70C8B5DE}" destId="{5B06DA97-9F91-45C0-A384-D8EBD6D93E99}" srcOrd="0" destOrd="0" parTransId="{32EB79DB-C449-4BF8-963A-9E04362D096C}" sibTransId="{FF9D3773-7AF8-43B0-9662-900AAFB6B3D6}"/>
    <dgm:cxn modelId="{6C2BA2E4-D9E3-4052-AD50-8D18DB99C403}" srcId="{45534F63-C89F-4BE8-8013-FD8C70C8B5DE}" destId="{74BF70CD-8D97-4902-8C92-7B8AEF801351}" srcOrd="1" destOrd="0" parTransId="{C5002E29-3D55-40A7-9484-EFF589C75068}" sibTransId="{B160BA1E-98B1-4356-AAA6-CC8B680962DF}"/>
    <dgm:cxn modelId="{ED173C14-065E-4B3D-B587-905390BDB7A4}" srcId="{74BF70CD-8D97-4902-8C92-7B8AEF801351}" destId="{ED0AC1C3-3670-47C2-88D0-9ADFBDB800FD}" srcOrd="3" destOrd="0" parTransId="{31C469FB-856D-4645-B286-6FFA082BD0E9}" sibTransId="{2D4A15B6-DAF1-4DB6-97C2-78C605D34BD2}"/>
    <dgm:cxn modelId="{FE158408-3D6D-4B44-9010-BB638DDDDD5C}" srcId="{74BF70CD-8D97-4902-8C92-7B8AEF801351}" destId="{66E65276-B63A-4EDC-A2EC-4F4B78A5BB0A}" srcOrd="0" destOrd="0" parTransId="{2F7367F5-CB97-4527-BC96-74877B4E6D5F}" sibTransId="{647A1BD5-CE29-4445-97EF-79103ED254DB}"/>
    <dgm:cxn modelId="{B2BFA9D8-0213-40D4-A070-185C89F924D9}" type="presOf" srcId="{ED0AC1C3-3670-47C2-88D0-9ADFBDB800FD}" destId="{CB974D91-7D7C-421E-B374-2048B0E77050}" srcOrd="0" destOrd="4" presId="urn:microsoft.com/office/officeart/2005/8/layout/bProcess4"/>
    <dgm:cxn modelId="{FA56BB84-E991-45A4-A3AB-18E5FF2CA52E}" type="presOf" srcId="{66E65276-B63A-4EDC-A2EC-4F4B78A5BB0A}" destId="{CB974D91-7D7C-421E-B374-2048B0E77050}" srcOrd="0" destOrd="1" presId="urn:microsoft.com/office/officeart/2005/8/layout/bProcess4"/>
    <dgm:cxn modelId="{7E81AC38-FD54-41BE-ADDB-837EBCE71C79}" type="presOf" srcId="{45534F63-C89F-4BE8-8013-FD8C70C8B5DE}" destId="{19B5C268-D2D2-4C4D-A57A-6E01BB31997B}" srcOrd="0" destOrd="0" presId="urn:microsoft.com/office/officeart/2005/8/layout/bProcess4"/>
    <dgm:cxn modelId="{197783C4-2288-4364-A661-76CF87F865D3}" srcId="{45534F63-C89F-4BE8-8013-FD8C70C8B5DE}" destId="{0DD6D07E-7FA8-4E75-9A78-AEAAC9A98C3F}" srcOrd="2" destOrd="0" parTransId="{005FD8AE-EFED-4C13-9DC3-4C4C95A3BFC9}" sibTransId="{6A596C31-0111-47A1-84B0-652489D1A802}"/>
    <dgm:cxn modelId="{7C70189D-28CF-4C85-BA88-C7E4BE807C4E}" type="presOf" srcId="{F9B447FD-FF9D-4379-A120-6F52DC0E87FB}" destId="{567A567D-3EB5-4EA4-A698-1D1746828DB5}" srcOrd="0" destOrd="0" presId="urn:microsoft.com/office/officeart/2005/8/layout/bProcess4"/>
    <dgm:cxn modelId="{261698D7-8BB9-4212-969A-48EE59918632}" type="presOf" srcId="{5B06DA97-9F91-45C0-A384-D8EBD6D93E99}" destId="{742DD137-4737-4375-AA7C-07CD8B7DA2E8}" srcOrd="0" destOrd="0" presId="urn:microsoft.com/office/officeart/2005/8/layout/bProcess4"/>
    <dgm:cxn modelId="{3790AF51-78BF-4888-BA3E-7D0CDF859D3F}" type="presOf" srcId="{681A0520-6214-4142-AB80-BE712713A271}" destId="{CB974D91-7D7C-421E-B374-2048B0E77050}" srcOrd="0" destOrd="2" presId="urn:microsoft.com/office/officeart/2005/8/layout/bProcess4"/>
    <dgm:cxn modelId="{EAACD51D-76FD-46FD-B054-2CFE29CC5256}" type="presParOf" srcId="{19B5C268-D2D2-4C4D-A57A-6E01BB31997B}" destId="{576649C3-9F4D-4B5A-9226-062D6906159A}" srcOrd="0" destOrd="0" presId="urn:microsoft.com/office/officeart/2005/8/layout/bProcess4"/>
    <dgm:cxn modelId="{56974EF5-D0E2-4BCF-AE27-77A17ABB250D}" type="presParOf" srcId="{576649C3-9F4D-4B5A-9226-062D6906159A}" destId="{85F19800-9C6E-4CCD-BC26-4C566D3CD8B8}" srcOrd="0" destOrd="0" presId="urn:microsoft.com/office/officeart/2005/8/layout/bProcess4"/>
    <dgm:cxn modelId="{89AC35F1-32A1-457F-AC61-B64264215F1F}" type="presParOf" srcId="{576649C3-9F4D-4B5A-9226-062D6906159A}" destId="{742DD137-4737-4375-AA7C-07CD8B7DA2E8}" srcOrd="1" destOrd="0" presId="urn:microsoft.com/office/officeart/2005/8/layout/bProcess4"/>
    <dgm:cxn modelId="{6F106DD3-2185-4F12-B08B-A88DE801D684}" type="presParOf" srcId="{19B5C268-D2D2-4C4D-A57A-6E01BB31997B}" destId="{26901031-BBA5-4759-840C-45CC928A1410}" srcOrd="1" destOrd="0" presId="urn:microsoft.com/office/officeart/2005/8/layout/bProcess4"/>
    <dgm:cxn modelId="{E83B9268-E95D-4DEB-B56A-FD8F782AC7E7}" type="presParOf" srcId="{19B5C268-D2D2-4C4D-A57A-6E01BB31997B}" destId="{80D2D9CD-C53E-42B7-A6D1-E41DA6161D80}" srcOrd="2" destOrd="0" presId="urn:microsoft.com/office/officeart/2005/8/layout/bProcess4"/>
    <dgm:cxn modelId="{CD01343B-EAC1-4F84-BF8A-75EFA16D4BD6}" type="presParOf" srcId="{80D2D9CD-C53E-42B7-A6D1-E41DA6161D80}" destId="{2B37A645-3B34-4D92-83E9-0A3B1EBCB63B}" srcOrd="0" destOrd="0" presId="urn:microsoft.com/office/officeart/2005/8/layout/bProcess4"/>
    <dgm:cxn modelId="{FCC5BCDB-3372-4FF2-AE4B-CD963261E393}" type="presParOf" srcId="{80D2D9CD-C53E-42B7-A6D1-E41DA6161D80}" destId="{CB974D91-7D7C-421E-B374-2048B0E77050}" srcOrd="1" destOrd="0" presId="urn:microsoft.com/office/officeart/2005/8/layout/bProcess4"/>
    <dgm:cxn modelId="{829FC28F-C7BE-4E79-AC4A-EF66BFDDC9C1}" type="presParOf" srcId="{19B5C268-D2D2-4C4D-A57A-6E01BB31997B}" destId="{18920F89-F7E5-4EFB-984D-2BE6B8BA8148}" srcOrd="3" destOrd="0" presId="urn:microsoft.com/office/officeart/2005/8/layout/bProcess4"/>
    <dgm:cxn modelId="{21847B83-30B2-4058-A85B-A1A8484A81B0}" type="presParOf" srcId="{19B5C268-D2D2-4C4D-A57A-6E01BB31997B}" destId="{21E96DBC-90F5-4437-AA83-B2E8CDE33BFB}" srcOrd="4" destOrd="0" presId="urn:microsoft.com/office/officeart/2005/8/layout/bProcess4"/>
    <dgm:cxn modelId="{0D6088D1-D6CE-47B0-938F-C53B853B2E2A}" type="presParOf" srcId="{21E96DBC-90F5-4437-AA83-B2E8CDE33BFB}" destId="{7FCE277A-F7A7-482C-850A-E455B4AA6D6A}" srcOrd="0" destOrd="0" presId="urn:microsoft.com/office/officeart/2005/8/layout/bProcess4"/>
    <dgm:cxn modelId="{FDB4FD29-6004-4278-A446-0341341A0FD0}" type="presParOf" srcId="{21E96DBC-90F5-4437-AA83-B2E8CDE33BFB}" destId="{E1674588-7959-4AE9-ACAC-6F14D0594299}" srcOrd="1" destOrd="0" presId="urn:microsoft.com/office/officeart/2005/8/layout/bProcess4"/>
    <dgm:cxn modelId="{D8E85DE1-84C7-438D-B2C4-26D0E8BF0222}" type="presParOf" srcId="{19B5C268-D2D2-4C4D-A57A-6E01BB31997B}" destId="{5C0D9D2C-1EBF-4541-92E2-71C2DE2E98DC}" srcOrd="5" destOrd="0" presId="urn:microsoft.com/office/officeart/2005/8/layout/bProcess4"/>
    <dgm:cxn modelId="{E9F41988-E1FB-4949-BE16-F8AC622699EB}" type="presParOf" srcId="{19B5C268-D2D2-4C4D-A57A-6E01BB31997B}" destId="{8CC005E3-C376-43C1-93B6-4442A8F3A315}" srcOrd="6" destOrd="0" presId="urn:microsoft.com/office/officeart/2005/8/layout/bProcess4"/>
    <dgm:cxn modelId="{5F9E8B8D-C7A3-47AF-A107-AE9C2B13C0A7}" type="presParOf" srcId="{8CC005E3-C376-43C1-93B6-4442A8F3A315}" destId="{B211F81B-ED96-4D2D-BEB0-749D39E4147C}" srcOrd="0" destOrd="0" presId="urn:microsoft.com/office/officeart/2005/8/layout/bProcess4"/>
    <dgm:cxn modelId="{E310853D-7290-4D4A-8DD5-E876C3BAD655}" type="presParOf" srcId="{8CC005E3-C376-43C1-93B6-4442A8F3A315}" destId="{567A567D-3EB5-4EA4-A698-1D1746828DB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583EC8-2B51-411F-9040-72096999B77B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B2C175-0542-4BA1-AF69-C44FEB1EC7D0}">
      <dgm:prSet custT="1"/>
      <dgm:spPr/>
      <dgm:t>
        <a:bodyPr/>
        <a:lstStyle/>
        <a:p>
          <a:pPr rtl="0"/>
          <a:r>
            <a:rPr lang="en-US" sz="2400" dirty="0" smtClean="0"/>
            <a:t>Jennifer enters decisions into ADS; generates email to each program</a:t>
          </a:r>
          <a:endParaRPr lang="en-US" sz="2400" dirty="0"/>
        </a:p>
      </dgm:t>
    </dgm:pt>
    <dgm:pt modelId="{CD0E6FB7-2324-4BC0-BCF0-32F43D465FFB}" type="parTrans" cxnId="{454AC3A0-95C3-4F19-8CE0-78CEFC9203C8}">
      <dgm:prSet/>
      <dgm:spPr/>
      <dgm:t>
        <a:bodyPr/>
        <a:lstStyle/>
        <a:p>
          <a:endParaRPr lang="en-US"/>
        </a:p>
      </dgm:t>
    </dgm:pt>
    <dgm:pt modelId="{FA6B91A1-666C-4F61-B96D-96F31AF4C473}" type="sibTrans" cxnId="{454AC3A0-95C3-4F19-8CE0-78CEFC9203C8}">
      <dgm:prSet/>
      <dgm:spPr/>
      <dgm:t>
        <a:bodyPr/>
        <a:lstStyle/>
        <a:p>
          <a:endParaRPr lang="en-US"/>
        </a:p>
      </dgm:t>
    </dgm:pt>
    <dgm:pt modelId="{B703FD0D-246F-4E09-9D09-0291EE8F6B6F}">
      <dgm:prSet custT="1"/>
      <dgm:spPr/>
      <dgm:t>
        <a:bodyPr/>
        <a:lstStyle/>
        <a:p>
          <a:pPr rtl="0"/>
          <a:r>
            <a:rPr lang="en-US" sz="2000" dirty="0" smtClean="0"/>
            <a:t>Pam prepares Letters of Notification (LON)</a:t>
          </a:r>
          <a:endParaRPr lang="en-US" sz="2000" dirty="0"/>
        </a:p>
      </dgm:t>
    </dgm:pt>
    <dgm:pt modelId="{CC33C90A-7627-4B6D-9B0E-1AAD9D4A36B7}" type="parTrans" cxnId="{99F1F3B5-6D9A-47D9-8FF8-BE9572D0C1AA}">
      <dgm:prSet/>
      <dgm:spPr/>
      <dgm:t>
        <a:bodyPr/>
        <a:lstStyle/>
        <a:p>
          <a:endParaRPr lang="en-US"/>
        </a:p>
      </dgm:t>
    </dgm:pt>
    <dgm:pt modelId="{68276EF8-40CE-4A9F-B6AF-1F679F913061}" type="sibTrans" cxnId="{99F1F3B5-6D9A-47D9-8FF8-BE9572D0C1AA}">
      <dgm:prSet/>
      <dgm:spPr/>
      <dgm:t>
        <a:bodyPr/>
        <a:lstStyle/>
        <a:p>
          <a:endParaRPr lang="en-US"/>
        </a:p>
      </dgm:t>
    </dgm:pt>
    <dgm:pt modelId="{FFE46C30-AE59-452C-A4E7-69B20F2A953F}">
      <dgm:prSet custT="1"/>
      <dgm:spPr/>
      <dgm:t>
        <a:bodyPr/>
        <a:lstStyle/>
        <a:p>
          <a:pPr rtl="0"/>
          <a:r>
            <a:rPr lang="en-US" sz="2000" dirty="0" smtClean="0"/>
            <a:t>Chair/vice chair review and approve all LONs </a:t>
          </a:r>
          <a:endParaRPr lang="en-US" sz="2000" dirty="0"/>
        </a:p>
      </dgm:t>
    </dgm:pt>
    <dgm:pt modelId="{CD00D7E4-C4BF-40F6-9D1D-76180E6E4862}" type="parTrans" cxnId="{C220CF2B-6683-43D9-A0E8-73DC208AD0D8}">
      <dgm:prSet/>
      <dgm:spPr/>
      <dgm:t>
        <a:bodyPr/>
        <a:lstStyle/>
        <a:p>
          <a:endParaRPr lang="en-US"/>
        </a:p>
      </dgm:t>
    </dgm:pt>
    <dgm:pt modelId="{E0D12B51-7BE1-485B-A758-F468B5563FE6}" type="sibTrans" cxnId="{C220CF2B-6683-43D9-A0E8-73DC208AD0D8}">
      <dgm:prSet/>
      <dgm:spPr/>
      <dgm:t>
        <a:bodyPr/>
        <a:lstStyle/>
        <a:p>
          <a:endParaRPr lang="en-US"/>
        </a:p>
      </dgm:t>
    </dgm:pt>
    <dgm:pt modelId="{51B226B0-2F92-47D4-996A-F9642B4EF8C8}">
      <dgm:prSet custT="1"/>
      <dgm:spPr/>
      <dgm:t>
        <a:bodyPr/>
        <a:lstStyle/>
        <a:p>
          <a:pPr rtl="0"/>
          <a:r>
            <a:rPr lang="en-US" sz="2000" dirty="0" smtClean="0"/>
            <a:t>Jennifer enters citations into ADS</a:t>
          </a:r>
          <a:endParaRPr lang="en-US" sz="2000" dirty="0"/>
        </a:p>
      </dgm:t>
    </dgm:pt>
    <dgm:pt modelId="{9C03572A-3DE7-470F-86FD-25DFDE409FBE}" type="parTrans" cxnId="{B4E9A81D-0EC3-46C7-9B89-ED9F396AB4AA}">
      <dgm:prSet/>
      <dgm:spPr/>
      <dgm:t>
        <a:bodyPr/>
        <a:lstStyle/>
        <a:p>
          <a:endParaRPr lang="en-US"/>
        </a:p>
      </dgm:t>
    </dgm:pt>
    <dgm:pt modelId="{30854F73-9EA5-471A-BEA2-3D1639989017}" type="sibTrans" cxnId="{B4E9A81D-0EC3-46C7-9B89-ED9F396AB4AA}">
      <dgm:prSet/>
      <dgm:spPr/>
      <dgm:t>
        <a:bodyPr/>
        <a:lstStyle/>
        <a:p>
          <a:endParaRPr lang="en-US"/>
        </a:p>
      </dgm:t>
    </dgm:pt>
    <dgm:pt modelId="{A0AAED93-EAF7-4D89-8760-6A2BDC0190AC}">
      <dgm:prSet custT="1"/>
      <dgm:spPr/>
      <dgm:t>
        <a:bodyPr/>
        <a:lstStyle/>
        <a:p>
          <a:pPr rtl="0"/>
          <a:r>
            <a:rPr lang="en-US" sz="2000" dirty="0" smtClean="0"/>
            <a:t>Final review by Pam</a:t>
          </a:r>
          <a:endParaRPr lang="en-US" sz="2000" dirty="0"/>
        </a:p>
      </dgm:t>
    </dgm:pt>
    <dgm:pt modelId="{AFC2C66C-6C37-4826-B225-A85FF74BBBAC}" type="parTrans" cxnId="{D0B48824-BDBC-48CC-B380-D6404C95769F}">
      <dgm:prSet/>
      <dgm:spPr/>
      <dgm:t>
        <a:bodyPr/>
        <a:lstStyle/>
        <a:p>
          <a:endParaRPr lang="en-US"/>
        </a:p>
      </dgm:t>
    </dgm:pt>
    <dgm:pt modelId="{A9472D30-5999-4875-9BF4-FA8F6F3458D7}" type="sibTrans" cxnId="{D0B48824-BDBC-48CC-B380-D6404C95769F}">
      <dgm:prSet/>
      <dgm:spPr/>
      <dgm:t>
        <a:bodyPr/>
        <a:lstStyle/>
        <a:p>
          <a:endParaRPr lang="en-US"/>
        </a:p>
      </dgm:t>
    </dgm:pt>
    <dgm:pt modelId="{EFA483BE-CE31-48AE-A289-C8A676EA2DBE}">
      <dgm:prSet custT="1"/>
      <dgm:spPr/>
      <dgm:t>
        <a:bodyPr/>
        <a:lstStyle/>
        <a:p>
          <a:pPr rtl="0"/>
          <a:r>
            <a:rPr lang="en-US" sz="2000" dirty="0" smtClean="0"/>
            <a:t>LONs released and programs notified by email</a:t>
          </a:r>
          <a:r>
            <a:rPr lang="en-US" sz="1700" dirty="0" smtClean="0"/>
            <a:t/>
          </a:r>
          <a:br>
            <a:rPr lang="en-US" sz="1700" dirty="0" smtClean="0"/>
          </a:br>
          <a:endParaRPr lang="en-US" sz="1700" dirty="0"/>
        </a:p>
      </dgm:t>
    </dgm:pt>
    <dgm:pt modelId="{7F2EE209-9A4D-40A3-8CCA-EC981D576E8E}" type="parTrans" cxnId="{BAFD48CB-D6D5-4A91-A5EC-87DC04FAA0AA}">
      <dgm:prSet/>
      <dgm:spPr/>
      <dgm:t>
        <a:bodyPr/>
        <a:lstStyle/>
        <a:p>
          <a:endParaRPr lang="en-US"/>
        </a:p>
      </dgm:t>
    </dgm:pt>
    <dgm:pt modelId="{B4BBEB98-3974-4411-9A5E-7C8B3B2BA6FF}" type="sibTrans" cxnId="{BAFD48CB-D6D5-4A91-A5EC-87DC04FAA0AA}">
      <dgm:prSet/>
      <dgm:spPr/>
      <dgm:t>
        <a:bodyPr/>
        <a:lstStyle/>
        <a:p>
          <a:endParaRPr lang="en-US"/>
        </a:p>
      </dgm:t>
    </dgm:pt>
    <dgm:pt modelId="{3D14E1FA-D0A6-4455-B984-8E2D7B767BFE}" type="pres">
      <dgm:prSet presAssocID="{8F583EC8-2B51-411F-9040-72096999B77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F15114-0FC3-4848-AD3C-9BBB93A6E933}" type="pres">
      <dgm:prSet presAssocID="{8F583EC8-2B51-411F-9040-72096999B77B}" presName="arrow" presStyleLbl="bgShp" presStyleIdx="0" presStyleCnt="1"/>
      <dgm:spPr/>
    </dgm:pt>
    <dgm:pt modelId="{F524AC29-FAB6-488D-8B04-293F575863A3}" type="pres">
      <dgm:prSet presAssocID="{8F583EC8-2B51-411F-9040-72096999B77B}" presName="linearProcess" presStyleCnt="0"/>
      <dgm:spPr/>
    </dgm:pt>
    <dgm:pt modelId="{067F2A5C-F67A-4775-AD0E-EDA6A0154370}" type="pres">
      <dgm:prSet presAssocID="{28B2C175-0542-4BA1-AF69-C44FEB1EC7D0}" presName="textNode" presStyleLbl="node1" presStyleIdx="0" presStyleCnt="3" custScaleY="136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840CB-1D06-4F39-B7EF-DC8DA1AA04A1}" type="pres">
      <dgm:prSet presAssocID="{FA6B91A1-666C-4F61-B96D-96F31AF4C473}" presName="sibTrans" presStyleCnt="0"/>
      <dgm:spPr/>
    </dgm:pt>
    <dgm:pt modelId="{4480B59A-174B-4808-BB25-0FBB39CF3A00}" type="pres">
      <dgm:prSet presAssocID="{B703FD0D-246F-4E09-9D09-0291EE8F6B6F}" presName="textNode" presStyleLbl="node1" presStyleIdx="1" presStyleCnt="3" custScaleY="146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CA5FD-A2C1-4DB6-8B2E-F12626071D04}" type="pres">
      <dgm:prSet presAssocID="{68276EF8-40CE-4A9F-B6AF-1F679F913061}" presName="sibTrans" presStyleCnt="0"/>
      <dgm:spPr/>
    </dgm:pt>
    <dgm:pt modelId="{C4A24F95-4326-468E-83A1-7D672E241C48}" type="pres">
      <dgm:prSet presAssocID="{51B226B0-2F92-47D4-996A-F9642B4EF8C8}" presName="textNode" presStyleLbl="node1" presStyleIdx="2" presStyleCnt="3" custScaleY="146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9A81D-0EC3-46C7-9B89-ED9F396AB4AA}" srcId="{8F583EC8-2B51-411F-9040-72096999B77B}" destId="{51B226B0-2F92-47D4-996A-F9642B4EF8C8}" srcOrd="2" destOrd="0" parTransId="{9C03572A-3DE7-470F-86FD-25DFDE409FBE}" sibTransId="{30854F73-9EA5-471A-BEA2-3D1639989017}"/>
    <dgm:cxn modelId="{53DC3CFF-AB74-4FE3-A1BD-EE8675369A03}" type="presOf" srcId="{28B2C175-0542-4BA1-AF69-C44FEB1EC7D0}" destId="{067F2A5C-F67A-4775-AD0E-EDA6A0154370}" srcOrd="0" destOrd="0" presId="urn:microsoft.com/office/officeart/2005/8/layout/hProcess9"/>
    <dgm:cxn modelId="{C220CF2B-6683-43D9-A0E8-73DC208AD0D8}" srcId="{B703FD0D-246F-4E09-9D09-0291EE8F6B6F}" destId="{FFE46C30-AE59-452C-A4E7-69B20F2A953F}" srcOrd="0" destOrd="0" parTransId="{CD00D7E4-C4BF-40F6-9D1D-76180E6E4862}" sibTransId="{E0D12B51-7BE1-485B-A758-F468B5563FE6}"/>
    <dgm:cxn modelId="{BAFD48CB-D6D5-4A91-A5EC-87DC04FAA0AA}" srcId="{51B226B0-2F92-47D4-996A-F9642B4EF8C8}" destId="{EFA483BE-CE31-48AE-A289-C8A676EA2DBE}" srcOrd="1" destOrd="0" parTransId="{7F2EE209-9A4D-40A3-8CCA-EC981D576E8E}" sibTransId="{B4BBEB98-3974-4411-9A5E-7C8B3B2BA6FF}"/>
    <dgm:cxn modelId="{5DEEA02C-3FE9-4272-8609-399D229C6568}" type="presOf" srcId="{EFA483BE-CE31-48AE-A289-C8A676EA2DBE}" destId="{C4A24F95-4326-468E-83A1-7D672E241C48}" srcOrd="0" destOrd="2" presId="urn:microsoft.com/office/officeart/2005/8/layout/hProcess9"/>
    <dgm:cxn modelId="{23C2F73B-7EA5-455C-A32E-FC823AEF6A79}" type="presOf" srcId="{FFE46C30-AE59-452C-A4E7-69B20F2A953F}" destId="{4480B59A-174B-4808-BB25-0FBB39CF3A00}" srcOrd="0" destOrd="1" presId="urn:microsoft.com/office/officeart/2005/8/layout/hProcess9"/>
    <dgm:cxn modelId="{F321B5AE-734E-4C92-AFDC-B2874A5FAB84}" type="presOf" srcId="{A0AAED93-EAF7-4D89-8760-6A2BDC0190AC}" destId="{C4A24F95-4326-468E-83A1-7D672E241C48}" srcOrd="0" destOrd="1" presId="urn:microsoft.com/office/officeart/2005/8/layout/hProcess9"/>
    <dgm:cxn modelId="{D0B48824-BDBC-48CC-B380-D6404C95769F}" srcId="{51B226B0-2F92-47D4-996A-F9642B4EF8C8}" destId="{A0AAED93-EAF7-4D89-8760-6A2BDC0190AC}" srcOrd="0" destOrd="0" parTransId="{AFC2C66C-6C37-4826-B225-A85FF74BBBAC}" sibTransId="{A9472D30-5999-4875-9BF4-FA8F6F3458D7}"/>
    <dgm:cxn modelId="{00019870-4D6F-4295-B778-674783DAF50F}" type="presOf" srcId="{8F583EC8-2B51-411F-9040-72096999B77B}" destId="{3D14E1FA-D0A6-4455-B984-8E2D7B767BFE}" srcOrd="0" destOrd="0" presId="urn:microsoft.com/office/officeart/2005/8/layout/hProcess9"/>
    <dgm:cxn modelId="{454AC3A0-95C3-4F19-8CE0-78CEFC9203C8}" srcId="{8F583EC8-2B51-411F-9040-72096999B77B}" destId="{28B2C175-0542-4BA1-AF69-C44FEB1EC7D0}" srcOrd="0" destOrd="0" parTransId="{CD0E6FB7-2324-4BC0-BCF0-32F43D465FFB}" sibTransId="{FA6B91A1-666C-4F61-B96D-96F31AF4C473}"/>
    <dgm:cxn modelId="{28786B55-70FE-47ED-9FDD-D3C09FCC36E7}" type="presOf" srcId="{B703FD0D-246F-4E09-9D09-0291EE8F6B6F}" destId="{4480B59A-174B-4808-BB25-0FBB39CF3A00}" srcOrd="0" destOrd="0" presId="urn:microsoft.com/office/officeart/2005/8/layout/hProcess9"/>
    <dgm:cxn modelId="{71E14D6B-977E-486C-8E47-538F5E7D733F}" type="presOf" srcId="{51B226B0-2F92-47D4-996A-F9642B4EF8C8}" destId="{C4A24F95-4326-468E-83A1-7D672E241C48}" srcOrd="0" destOrd="0" presId="urn:microsoft.com/office/officeart/2005/8/layout/hProcess9"/>
    <dgm:cxn modelId="{99F1F3B5-6D9A-47D9-8FF8-BE9572D0C1AA}" srcId="{8F583EC8-2B51-411F-9040-72096999B77B}" destId="{B703FD0D-246F-4E09-9D09-0291EE8F6B6F}" srcOrd="1" destOrd="0" parTransId="{CC33C90A-7627-4B6D-9B0E-1AAD9D4A36B7}" sibTransId="{68276EF8-40CE-4A9F-B6AF-1F679F913061}"/>
    <dgm:cxn modelId="{9427F80D-EA39-4403-8905-0432D43269C4}" type="presParOf" srcId="{3D14E1FA-D0A6-4455-B984-8E2D7B767BFE}" destId="{BFF15114-0FC3-4848-AD3C-9BBB93A6E933}" srcOrd="0" destOrd="0" presId="urn:microsoft.com/office/officeart/2005/8/layout/hProcess9"/>
    <dgm:cxn modelId="{9BDD65F1-8976-4108-843D-18808C1E2EC4}" type="presParOf" srcId="{3D14E1FA-D0A6-4455-B984-8E2D7B767BFE}" destId="{F524AC29-FAB6-488D-8B04-293F575863A3}" srcOrd="1" destOrd="0" presId="urn:microsoft.com/office/officeart/2005/8/layout/hProcess9"/>
    <dgm:cxn modelId="{C6554EC8-FCE4-4256-9CC5-D8081C003982}" type="presParOf" srcId="{F524AC29-FAB6-488D-8B04-293F575863A3}" destId="{067F2A5C-F67A-4775-AD0E-EDA6A0154370}" srcOrd="0" destOrd="0" presId="urn:microsoft.com/office/officeart/2005/8/layout/hProcess9"/>
    <dgm:cxn modelId="{C276885B-5523-44F0-99F3-24D88B9F1172}" type="presParOf" srcId="{F524AC29-FAB6-488D-8B04-293F575863A3}" destId="{590840CB-1D06-4F39-B7EF-DC8DA1AA04A1}" srcOrd="1" destOrd="0" presId="urn:microsoft.com/office/officeart/2005/8/layout/hProcess9"/>
    <dgm:cxn modelId="{0B1EDF19-AAC9-4650-96E8-5E7237BB4394}" type="presParOf" srcId="{F524AC29-FAB6-488D-8B04-293F575863A3}" destId="{4480B59A-174B-4808-BB25-0FBB39CF3A00}" srcOrd="2" destOrd="0" presId="urn:microsoft.com/office/officeart/2005/8/layout/hProcess9"/>
    <dgm:cxn modelId="{4AA0589D-CB07-4823-A640-9C1416B836D8}" type="presParOf" srcId="{F524AC29-FAB6-488D-8B04-293F575863A3}" destId="{B49CA5FD-A2C1-4DB6-8B2E-F12626071D04}" srcOrd="3" destOrd="0" presId="urn:microsoft.com/office/officeart/2005/8/layout/hProcess9"/>
    <dgm:cxn modelId="{C2EB750E-3411-4076-8370-3A343B07FE48}" type="presParOf" srcId="{F524AC29-FAB6-488D-8B04-293F575863A3}" destId="{C4A24F95-4326-468E-83A1-7D672E241C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4B617-80DD-4483-972F-3EEB27F96D26}" type="doc">
      <dgm:prSet loTypeId="urn:microsoft.com/office/officeart/2005/8/layout/target3" loCatId="relationship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2D2A1E2C-6E88-4C15-AE68-317634B8D122}">
      <dgm:prSet custT="1"/>
      <dgm:spPr/>
      <dgm:t>
        <a:bodyPr/>
        <a:lstStyle/>
        <a:p>
          <a:pPr rtl="0"/>
          <a:r>
            <a:rPr lang="en-US" sz="3600" dirty="0" smtClean="0"/>
            <a:t>Christopher I Shaffrey MD</a:t>
          </a:r>
          <a:endParaRPr lang="en-US" sz="3600" dirty="0"/>
        </a:p>
      </dgm:t>
    </dgm:pt>
    <dgm:pt modelId="{FEBE0FF4-C086-4EDE-9404-7018D470A512}" type="parTrans" cxnId="{DBDE4500-6E6B-40F3-A348-C1B3D28A4924}">
      <dgm:prSet/>
      <dgm:spPr/>
      <dgm:t>
        <a:bodyPr/>
        <a:lstStyle/>
        <a:p>
          <a:endParaRPr lang="en-US"/>
        </a:p>
      </dgm:t>
    </dgm:pt>
    <dgm:pt modelId="{C64F730A-E860-4DC1-92D4-581F92C1E89B}" type="sibTrans" cxnId="{DBDE4500-6E6B-40F3-A348-C1B3D28A4924}">
      <dgm:prSet/>
      <dgm:spPr/>
      <dgm:t>
        <a:bodyPr/>
        <a:lstStyle/>
        <a:p>
          <a:endParaRPr lang="en-US"/>
        </a:p>
      </dgm:t>
    </dgm:pt>
    <dgm:pt modelId="{9479F52C-3D69-4DF9-8F92-4E0166E93E86}">
      <dgm:prSet custT="1"/>
      <dgm:spPr/>
      <dgm:t>
        <a:bodyPr/>
        <a:lstStyle/>
        <a:p>
          <a:pPr rtl="0"/>
          <a:r>
            <a:rPr lang="en-US" sz="3600" dirty="0" smtClean="0"/>
            <a:t>University of Virginia Medical Center</a:t>
          </a:r>
          <a:endParaRPr lang="en-US" sz="3600" dirty="0"/>
        </a:p>
      </dgm:t>
    </dgm:pt>
    <dgm:pt modelId="{A9D061F4-AB26-434C-8445-7D4CEC1B96D0}" type="parTrans" cxnId="{6BAD35C9-B0D5-421A-964E-B151D4B67A60}">
      <dgm:prSet/>
      <dgm:spPr/>
      <dgm:t>
        <a:bodyPr/>
        <a:lstStyle/>
        <a:p>
          <a:endParaRPr lang="en-US"/>
        </a:p>
      </dgm:t>
    </dgm:pt>
    <dgm:pt modelId="{5D064CAA-DE31-4C51-A555-A2DEF2FC1EB0}" type="sibTrans" cxnId="{6BAD35C9-B0D5-421A-964E-B151D4B67A60}">
      <dgm:prSet/>
      <dgm:spPr/>
      <dgm:t>
        <a:bodyPr/>
        <a:lstStyle/>
        <a:p>
          <a:endParaRPr lang="en-US"/>
        </a:p>
      </dgm:t>
    </dgm:pt>
    <dgm:pt modelId="{ECDE45D6-AAEA-45AF-9163-6827268A3DA3}" type="pres">
      <dgm:prSet presAssocID="{21C4B617-80DD-4483-972F-3EEB27F96D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5F231-2297-44C6-BAE0-984FC096EDF6}" type="pres">
      <dgm:prSet presAssocID="{2D2A1E2C-6E88-4C15-AE68-317634B8D122}" presName="circle1" presStyleLbl="node1" presStyleIdx="0" presStyleCnt="2"/>
      <dgm:spPr/>
    </dgm:pt>
    <dgm:pt modelId="{4CE7FBED-F7B9-4E05-B90F-1C6CEEBD2098}" type="pres">
      <dgm:prSet presAssocID="{2D2A1E2C-6E88-4C15-AE68-317634B8D122}" presName="space" presStyleCnt="0"/>
      <dgm:spPr/>
    </dgm:pt>
    <dgm:pt modelId="{F0231AEC-853F-4C0E-965A-38DD3507ACC6}" type="pres">
      <dgm:prSet presAssocID="{2D2A1E2C-6E88-4C15-AE68-317634B8D122}" presName="rect1" presStyleLbl="alignAcc1" presStyleIdx="0" presStyleCnt="2"/>
      <dgm:spPr/>
      <dgm:t>
        <a:bodyPr/>
        <a:lstStyle/>
        <a:p>
          <a:endParaRPr lang="en-US"/>
        </a:p>
      </dgm:t>
    </dgm:pt>
    <dgm:pt modelId="{A188E13D-7FE1-43BF-B698-E7EEB5FEE83B}" type="pres">
      <dgm:prSet presAssocID="{9479F52C-3D69-4DF9-8F92-4E0166E93E86}" presName="vertSpace2" presStyleLbl="node1" presStyleIdx="0" presStyleCnt="2"/>
      <dgm:spPr/>
    </dgm:pt>
    <dgm:pt modelId="{0BBCCAB6-0DD7-4488-8BAC-D871127F11FC}" type="pres">
      <dgm:prSet presAssocID="{9479F52C-3D69-4DF9-8F92-4E0166E93E86}" presName="circle2" presStyleLbl="node1" presStyleIdx="1" presStyleCnt="2"/>
      <dgm:spPr/>
    </dgm:pt>
    <dgm:pt modelId="{5B1233EB-9C19-4567-9E84-F3F14C1B507F}" type="pres">
      <dgm:prSet presAssocID="{9479F52C-3D69-4DF9-8F92-4E0166E93E86}" presName="rect2" presStyleLbl="alignAcc1" presStyleIdx="1" presStyleCnt="2"/>
      <dgm:spPr/>
      <dgm:t>
        <a:bodyPr/>
        <a:lstStyle/>
        <a:p>
          <a:endParaRPr lang="en-US"/>
        </a:p>
      </dgm:t>
    </dgm:pt>
    <dgm:pt modelId="{2E5322AE-31F6-448F-B019-667F70509B6A}" type="pres">
      <dgm:prSet presAssocID="{2D2A1E2C-6E88-4C15-AE68-317634B8D12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E756A-74DC-42C6-B841-2068464CE9BB}" type="pres">
      <dgm:prSet presAssocID="{9479F52C-3D69-4DF9-8F92-4E0166E93E8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48A85-3AC4-48E6-93F0-1C1298B33C6E}" type="presOf" srcId="{21C4B617-80DD-4483-972F-3EEB27F96D26}" destId="{ECDE45D6-AAEA-45AF-9163-6827268A3DA3}" srcOrd="0" destOrd="0" presId="urn:microsoft.com/office/officeart/2005/8/layout/target3"/>
    <dgm:cxn modelId="{C4935505-7EFC-4199-9B84-C662B3565E6C}" type="presOf" srcId="{9479F52C-3D69-4DF9-8F92-4E0166E93E86}" destId="{5B1233EB-9C19-4567-9E84-F3F14C1B507F}" srcOrd="0" destOrd="0" presId="urn:microsoft.com/office/officeart/2005/8/layout/target3"/>
    <dgm:cxn modelId="{DBDE4500-6E6B-40F3-A348-C1B3D28A4924}" srcId="{21C4B617-80DD-4483-972F-3EEB27F96D26}" destId="{2D2A1E2C-6E88-4C15-AE68-317634B8D122}" srcOrd="0" destOrd="0" parTransId="{FEBE0FF4-C086-4EDE-9404-7018D470A512}" sibTransId="{C64F730A-E860-4DC1-92D4-581F92C1E89B}"/>
    <dgm:cxn modelId="{A9D87B1D-773D-4C43-8804-136F9ABD93E2}" type="presOf" srcId="{2D2A1E2C-6E88-4C15-AE68-317634B8D122}" destId="{F0231AEC-853F-4C0E-965A-38DD3507ACC6}" srcOrd="0" destOrd="0" presId="urn:microsoft.com/office/officeart/2005/8/layout/target3"/>
    <dgm:cxn modelId="{874EE037-7657-4ECE-8372-3305433A5BD1}" type="presOf" srcId="{2D2A1E2C-6E88-4C15-AE68-317634B8D122}" destId="{2E5322AE-31F6-448F-B019-667F70509B6A}" srcOrd="1" destOrd="0" presId="urn:microsoft.com/office/officeart/2005/8/layout/target3"/>
    <dgm:cxn modelId="{6BAD35C9-B0D5-421A-964E-B151D4B67A60}" srcId="{21C4B617-80DD-4483-972F-3EEB27F96D26}" destId="{9479F52C-3D69-4DF9-8F92-4E0166E93E86}" srcOrd="1" destOrd="0" parTransId="{A9D061F4-AB26-434C-8445-7D4CEC1B96D0}" sibTransId="{5D064CAA-DE31-4C51-A555-A2DEF2FC1EB0}"/>
    <dgm:cxn modelId="{B0F4AC8D-1392-4CD3-B319-904304558CE4}" type="presOf" srcId="{9479F52C-3D69-4DF9-8F92-4E0166E93E86}" destId="{E63E756A-74DC-42C6-B841-2068464CE9BB}" srcOrd="1" destOrd="0" presId="urn:microsoft.com/office/officeart/2005/8/layout/target3"/>
    <dgm:cxn modelId="{A60C8393-FB8F-4D72-A72F-E82A827508AE}" type="presParOf" srcId="{ECDE45D6-AAEA-45AF-9163-6827268A3DA3}" destId="{C595F231-2297-44C6-BAE0-984FC096EDF6}" srcOrd="0" destOrd="0" presId="urn:microsoft.com/office/officeart/2005/8/layout/target3"/>
    <dgm:cxn modelId="{BBC623C5-87FE-4B1E-B7BC-19BBEF4615EA}" type="presParOf" srcId="{ECDE45D6-AAEA-45AF-9163-6827268A3DA3}" destId="{4CE7FBED-F7B9-4E05-B90F-1C6CEEBD2098}" srcOrd="1" destOrd="0" presId="urn:microsoft.com/office/officeart/2005/8/layout/target3"/>
    <dgm:cxn modelId="{804818E0-C956-448C-AA6D-E3C01A10CA51}" type="presParOf" srcId="{ECDE45D6-AAEA-45AF-9163-6827268A3DA3}" destId="{F0231AEC-853F-4C0E-965A-38DD3507ACC6}" srcOrd="2" destOrd="0" presId="urn:microsoft.com/office/officeart/2005/8/layout/target3"/>
    <dgm:cxn modelId="{DEE0AD7A-81DF-423B-B057-393D95606F0D}" type="presParOf" srcId="{ECDE45D6-AAEA-45AF-9163-6827268A3DA3}" destId="{A188E13D-7FE1-43BF-B698-E7EEB5FEE83B}" srcOrd="3" destOrd="0" presId="urn:microsoft.com/office/officeart/2005/8/layout/target3"/>
    <dgm:cxn modelId="{F19810B9-DCBF-4564-A7C5-A810738E0F63}" type="presParOf" srcId="{ECDE45D6-AAEA-45AF-9163-6827268A3DA3}" destId="{0BBCCAB6-0DD7-4488-8BAC-D871127F11FC}" srcOrd="4" destOrd="0" presId="urn:microsoft.com/office/officeart/2005/8/layout/target3"/>
    <dgm:cxn modelId="{F794084A-48AF-4F87-AF20-8C08A0FF9529}" type="presParOf" srcId="{ECDE45D6-AAEA-45AF-9163-6827268A3DA3}" destId="{5B1233EB-9C19-4567-9E84-F3F14C1B507F}" srcOrd="5" destOrd="0" presId="urn:microsoft.com/office/officeart/2005/8/layout/target3"/>
    <dgm:cxn modelId="{DFF8FAEA-6266-4ED4-B04B-9946925B8588}" type="presParOf" srcId="{ECDE45D6-AAEA-45AF-9163-6827268A3DA3}" destId="{2E5322AE-31F6-448F-B019-667F70509B6A}" srcOrd="6" destOrd="0" presId="urn:microsoft.com/office/officeart/2005/8/layout/target3"/>
    <dgm:cxn modelId="{6D8BD89C-FECE-4D30-B586-0B6A39F2D878}" type="presParOf" srcId="{ECDE45D6-AAEA-45AF-9163-6827268A3DA3}" destId="{E63E756A-74DC-42C6-B841-2068464CE9B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F4B60-447E-4EF9-A8C2-58458DB64C5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CFB9534-87B8-4A62-A85F-9C8744F82D10}">
      <dgm:prSet/>
      <dgm:spPr/>
      <dgm:t>
        <a:bodyPr/>
        <a:lstStyle/>
        <a:p>
          <a:pPr rtl="0"/>
          <a:r>
            <a:rPr lang="en-US" b="1" smtClean="0"/>
            <a:t>Mission </a:t>
          </a:r>
          <a:endParaRPr lang="en-US"/>
        </a:p>
      </dgm:t>
    </dgm:pt>
    <dgm:pt modelId="{D04EE20E-1087-43B1-9FB0-FA80E1C44C3E}" type="parTrans" cxnId="{F8D065D5-C2DB-49BA-A471-2D5FFF106F93}">
      <dgm:prSet/>
      <dgm:spPr/>
      <dgm:t>
        <a:bodyPr/>
        <a:lstStyle/>
        <a:p>
          <a:endParaRPr lang="en-US"/>
        </a:p>
      </dgm:t>
    </dgm:pt>
    <dgm:pt modelId="{3F517D97-4D50-4030-BC57-36C645ED47D2}" type="sibTrans" cxnId="{F8D065D5-C2DB-49BA-A471-2D5FFF106F93}">
      <dgm:prSet/>
      <dgm:spPr/>
      <dgm:t>
        <a:bodyPr/>
        <a:lstStyle/>
        <a:p>
          <a:endParaRPr lang="en-US"/>
        </a:p>
      </dgm:t>
    </dgm:pt>
    <dgm:pt modelId="{AD5EA1DA-A13E-43D6-BEF3-4CC99F3EBCD5}">
      <dgm:prSet/>
      <dgm:spPr/>
      <dgm:t>
        <a:bodyPr/>
        <a:lstStyle/>
        <a:p>
          <a:pPr rtl="0"/>
          <a:r>
            <a:rPr lang="en-US" smtClean="0"/>
            <a:t>We improve health care and population health by assessing and advancing the quality of resident physicians’ education through accreditation. </a:t>
          </a:r>
          <a:endParaRPr lang="en-US"/>
        </a:p>
      </dgm:t>
    </dgm:pt>
    <dgm:pt modelId="{692E31F7-1283-47B9-A64B-62ADE858079C}" type="parTrans" cxnId="{ED6FF3E3-CEC1-446E-A804-BD5B25B38A4A}">
      <dgm:prSet/>
      <dgm:spPr/>
      <dgm:t>
        <a:bodyPr/>
        <a:lstStyle/>
        <a:p>
          <a:endParaRPr lang="en-US"/>
        </a:p>
      </dgm:t>
    </dgm:pt>
    <dgm:pt modelId="{978C32EB-D741-478D-B755-227A1D7D5F66}" type="sibTrans" cxnId="{ED6FF3E3-CEC1-446E-A804-BD5B25B38A4A}">
      <dgm:prSet/>
      <dgm:spPr/>
      <dgm:t>
        <a:bodyPr/>
        <a:lstStyle/>
        <a:p>
          <a:endParaRPr lang="en-US"/>
        </a:p>
      </dgm:t>
    </dgm:pt>
    <dgm:pt modelId="{D17EA14B-282F-4DE9-9F0A-2496542E678D}">
      <dgm:prSet/>
      <dgm:spPr/>
      <dgm:t>
        <a:bodyPr/>
        <a:lstStyle/>
        <a:p>
          <a:pPr rtl="0"/>
          <a:r>
            <a:rPr lang="en-US" b="1" smtClean="0"/>
            <a:t>Vision </a:t>
          </a:r>
          <a:endParaRPr lang="en-US"/>
        </a:p>
      </dgm:t>
    </dgm:pt>
    <dgm:pt modelId="{FD90CC50-1C5D-4A9E-9B07-B0888EA1958F}" type="parTrans" cxnId="{2759581F-CE66-4394-97E0-239EDD16B36A}">
      <dgm:prSet/>
      <dgm:spPr/>
      <dgm:t>
        <a:bodyPr/>
        <a:lstStyle/>
        <a:p>
          <a:endParaRPr lang="en-US"/>
        </a:p>
      </dgm:t>
    </dgm:pt>
    <dgm:pt modelId="{992C9274-ECB4-41A3-AA39-1A2E2F309930}" type="sibTrans" cxnId="{2759581F-CE66-4394-97E0-239EDD16B36A}">
      <dgm:prSet/>
      <dgm:spPr/>
      <dgm:t>
        <a:bodyPr/>
        <a:lstStyle/>
        <a:p>
          <a:endParaRPr lang="en-US"/>
        </a:p>
      </dgm:t>
    </dgm:pt>
    <dgm:pt modelId="{FE154D18-8E09-467E-A7E9-93A7CFB5E859}">
      <dgm:prSet/>
      <dgm:spPr/>
      <dgm:t>
        <a:bodyPr/>
        <a:lstStyle/>
        <a:p>
          <a:pPr rtl="0"/>
          <a:r>
            <a:rPr lang="en-US" smtClean="0"/>
            <a:t>We imagine a world characterized by: </a:t>
          </a:r>
          <a:endParaRPr lang="en-US"/>
        </a:p>
      </dgm:t>
    </dgm:pt>
    <dgm:pt modelId="{545DAAEE-F4BF-4758-B630-752770C134A1}" type="parTrans" cxnId="{3F0E6928-B6A0-416C-B0D5-75358B40142E}">
      <dgm:prSet/>
      <dgm:spPr/>
      <dgm:t>
        <a:bodyPr/>
        <a:lstStyle/>
        <a:p>
          <a:endParaRPr lang="en-US"/>
        </a:p>
      </dgm:t>
    </dgm:pt>
    <dgm:pt modelId="{E3101E91-A45B-4CF5-A169-3D8A69CD37B6}" type="sibTrans" cxnId="{3F0E6928-B6A0-416C-B0D5-75358B40142E}">
      <dgm:prSet/>
      <dgm:spPr/>
      <dgm:t>
        <a:bodyPr/>
        <a:lstStyle/>
        <a:p>
          <a:endParaRPr lang="en-US"/>
        </a:p>
      </dgm:t>
    </dgm:pt>
    <dgm:pt modelId="{6CE8C149-F6CE-46C9-A35C-CDE0C922AFDD}">
      <dgm:prSet/>
      <dgm:spPr/>
      <dgm:t>
        <a:bodyPr/>
        <a:lstStyle/>
        <a:p>
          <a:pPr rtl="0"/>
          <a:r>
            <a:rPr lang="en-US" smtClean="0"/>
            <a:t>A structured approach to evaluating the competency of all residents and fellows, </a:t>
          </a:r>
          <a:endParaRPr lang="en-US"/>
        </a:p>
      </dgm:t>
    </dgm:pt>
    <dgm:pt modelId="{EED2F943-C43F-4FE0-BC4B-971A310A78E3}" type="parTrans" cxnId="{7AB83B72-1562-41C2-AF03-F40894C41E21}">
      <dgm:prSet/>
      <dgm:spPr/>
      <dgm:t>
        <a:bodyPr/>
        <a:lstStyle/>
        <a:p>
          <a:endParaRPr lang="en-US"/>
        </a:p>
      </dgm:t>
    </dgm:pt>
    <dgm:pt modelId="{7D5A08C8-BDEC-4368-9F99-FC58C718B388}" type="sibTrans" cxnId="{7AB83B72-1562-41C2-AF03-F40894C41E21}">
      <dgm:prSet/>
      <dgm:spPr/>
      <dgm:t>
        <a:bodyPr/>
        <a:lstStyle/>
        <a:p>
          <a:endParaRPr lang="en-US"/>
        </a:p>
      </dgm:t>
    </dgm:pt>
    <dgm:pt modelId="{B81DAE16-D228-4919-9348-492EFE859C8E}">
      <dgm:prSet/>
      <dgm:spPr/>
      <dgm:t>
        <a:bodyPr/>
        <a:lstStyle/>
        <a:p>
          <a:pPr rtl="0"/>
          <a:r>
            <a:rPr lang="en-US" smtClean="0"/>
            <a:t>Motivated physician role models leading all GME programs, </a:t>
          </a:r>
          <a:endParaRPr lang="en-US"/>
        </a:p>
      </dgm:t>
    </dgm:pt>
    <dgm:pt modelId="{C06BE9B2-8FF2-48CA-88DC-EACB24FEE637}" type="parTrans" cxnId="{BCEB68B4-AA2D-4B09-BFF4-528C448AB699}">
      <dgm:prSet/>
      <dgm:spPr/>
      <dgm:t>
        <a:bodyPr/>
        <a:lstStyle/>
        <a:p>
          <a:endParaRPr lang="en-US"/>
        </a:p>
      </dgm:t>
    </dgm:pt>
    <dgm:pt modelId="{10DD037B-D664-4636-9B2E-2869217F53EA}" type="sibTrans" cxnId="{BCEB68B4-AA2D-4B09-BFF4-528C448AB699}">
      <dgm:prSet/>
      <dgm:spPr/>
      <dgm:t>
        <a:bodyPr/>
        <a:lstStyle/>
        <a:p>
          <a:endParaRPr lang="en-US"/>
        </a:p>
      </dgm:t>
    </dgm:pt>
    <dgm:pt modelId="{CEA58E42-D0F2-4652-AD67-A6B43E2C76CB}">
      <dgm:prSet/>
      <dgm:spPr/>
      <dgm:t>
        <a:bodyPr/>
        <a:lstStyle/>
        <a:p>
          <a:pPr rtl="0"/>
          <a:r>
            <a:rPr lang="en-US" smtClean="0"/>
            <a:t>High quality, supervised, humanistic clinical educational experience, with customized formative feedback, </a:t>
          </a:r>
          <a:endParaRPr lang="en-US"/>
        </a:p>
      </dgm:t>
    </dgm:pt>
    <dgm:pt modelId="{02EA60E9-957A-4CD2-B667-EC4778EDAE3E}" type="parTrans" cxnId="{3DCFD037-60DA-494D-AF2A-51D9FBC9AA43}">
      <dgm:prSet/>
      <dgm:spPr/>
      <dgm:t>
        <a:bodyPr/>
        <a:lstStyle/>
        <a:p>
          <a:endParaRPr lang="en-US"/>
        </a:p>
      </dgm:t>
    </dgm:pt>
    <dgm:pt modelId="{E7A5D668-CCC9-4244-BFA7-FD95C3EFBB2A}" type="sibTrans" cxnId="{3DCFD037-60DA-494D-AF2A-51D9FBC9AA43}">
      <dgm:prSet/>
      <dgm:spPr/>
      <dgm:t>
        <a:bodyPr/>
        <a:lstStyle/>
        <a:p>
          <a:endParaRPr lang="en-US"/>
        </a:p>
      </dgm:t>
    </dgm:pt>
    <dgm:pt modelId="{FA51B7CF-2311-4F3C-BFD9-18ED9DFDB631}">
      <dgm:prSet/>
      <dgm:spPr/>
      <dgm:t>
        <a:bodyPr/>
        <a:lstStyle/>
        <a:p>
          <a:pPr rtl="0"/>
          <a:r>
            <a:rPr lang="en-US" smtClean="0"/>
            <a:t>Clinical learning environments characterized by excellence in clinical care, safety, and professionalism, </a:t>
          </a:r>
          <a:endParaRPr lang="en-US"/>
        </a:p>
      </dgm:t>
    </dgm:pt>
    <dgm:pt modelId="{69BEFC8E-3E49-4FFE-AAE2-959FBEE8B6FA}" type="parTrans" cxnId="{0676998A-C3BC-4718-994F-A04FBE95C021}">
      <dgm:prSet/>
      <dgm:spPr/>
      <dgm:t>
        <a:bodyPr/>
        <a:lstStyle/>
        <a:p>
          <a:endParaRPr lang="en-US"/>
        </a:p>
      </dgm:t>
    </dgm:pt>
    <dgm:pt modelId="{441BA194-5B2B-4DC9-9E29-40AE9BCDA17F}" type="sibTrans" cxnId="{0676998A-C3BC-4718-994F-A04FBE95C021}">
      <dgm:prSet/>
      <dgm:spPr/>
      <dgm:t>
        <a:bodyPr/>
        <a:lstStyle/>
        <a:p>
          <a:endParaRPr lang="en-US"/>
        </a:p>
      </dgm:t>
    </dgm:pt>
    <dgm:pt modelId="{B297C941-0C2C-4BCA-84BD-F8309B87F7AE}">
      <dgm:prSet/>
      <dgm:spPr/>
      <dgm:t>
        <a:bodyPr/>
        <a:lstStyle/>
        <a:p>
          <a:pPr rtl="0"/>
          <a:r>
            <a:rPr lang="en-US" smtClean="0"/>
            <a:t>Residents and fellows achieving specialty specific proficiency prior to graduation, </a:t>
          </a:r>
          <a:endParaRPr lang="en-US"/>
        </a:p>
      </dgm:t>
    </dgm:pt>
    <dgm:pt modelId="{D84348EC-6C5B-46F3-B097-F9DBFDC3D02E}" type="parTrans" cxnId="{8A9073BF-EB93-44AF-A4CC-41BF3EA905AE}">
      <dgm:prSet/>
      <dgm:spPr/>
      <dgm:t>
        <a:bodyPr/>
        <a:lstStyle/>
        <a:p>
          <a:endParaRPr lang="en-US"/>
        </a:p>
      </dgm:t>
    </dgm:pt>
    <dgm:pt modelId="{0D5905AB-9869-45F4-87CE-0AB1F1168E6E}" type="sibTrans" cxnId="{8A9073BF-EB93-44AF-A4CC-41BF3EA905AE}">
      <dgm:prSet/>
      <dgm:spPr/>
      <dgm:t>
        <a:bodyPr/>
        <a:lstStyle/>
        <a:p>
          <a:endParaRPr lang="en-US"/>
        </a:p>
      </dgm:t>
    </dgm:pt>
    <dgm:pt modelId="{3756852A-6150-4DA2-9E3A-1B4A89A558F4}">
      <dgm:prSet/>
      <dgm:spPr/>
      <dgm:t>
        <a:bodyPr/>
        <a:lstStyle/>
        <a:p>
          <a:pPr rtl="0"/>
          <a:r>
            <a:rPr lang="en-US" smtClean="0"/>
            <a:t>Residents and fellows are prepared to be Virtuous Physicians who place the needs and well-being of patients first. </a:t>
          </a:r>
          <a:endParaRPr lang="en-US"/>
        </a:p>
      </dgm:t>
    </dgm:pt>
    <dgm:pt modelId="{0100A3DC-51C0-4FEC-94CA-A8E0890163E4}" type="parTrans" cxnId="{B09E3D92-95BA-4196-8080-0E05C57588E2}">
      <dgm:prSet/>
      <dgm:spPr/>
      <dgm:t>
        <a:bodyPr/>
        <a:lstStyle/>
        <a:p>
          <a:endParaRPr lang="en-US"/>
        </a:p>
      </dgm:t>
    </dgm:pt>
    <dgm:pt modelId="{59249BC6-2630-4C31-82DD-BB8B105E202A}" type="sibTrans" cxnId="{B09E3D92-95BA-4196-8080-0E05C57588E2}">
      <dgm:prSet/>
      <dgm:spPr/>
      <dgm:t>
        <a:bodyPr/>
        <a:lstStyle/>
        <a:p>
          <a:endParaRPr lang="en-US"/>
        </a:p>
      </dgm:t>
    </dgm:pt>
    <dgm:pt modelId="{E473CFDB-67B3-4C1D-A691-29471CF8AED4}" type="pres">
      <dgm:prSet presAssocID="{782F4B60-447E-4EF9-A8C2-58458DB64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55CB6-CC75-47D3-9746-C722287072ED}" type="pres">
      <dgm:prSet presAssocID="{9CFB9534-87B8-4A62-A85F-9C8744F82D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9044-AF20-4240-9603-839917B68974}" type="pres">
      <dgm:prSet presAssocID="{9CFB9534-87B8-4A62-A85F-9C8744F82D1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28EF-6A8F-44C7-9E43-31EE197A18C4}" type="pres">
      <dgm:prSet presAssocID="{D17EA14B-282F-4DE9-9F0A-2496542E678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D9376-B13E-435F-AAF3-4A1588B6AC56}" type="pres">
      <dgm:prSet presAssocID="{D17EA14B-282F-4DE9-9F0A-2496542E678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073BF-EB93-44AF-A4CC-41BF3EA905AE}" srcId="{D17EA14B-282F-4DE9-9F0A-2496542E678D}" destId="{B297C941-0C2C-4BCA-84BD-F8309B87F7AE}" srcOrd="5" destOrd="0" parTransId="{D84348EC-6C5B-46F3-B097-F9DBFDC3D02E}" sibTransId="{0D5905AB-9869-45F4-87CE-0AB1F1168E6E}"/>
    <dgm:cxn modelId="{BCEB68B4-AA2D-4B09-BFF4-528C448AB699}" srcId="{D17EA14B-282F-4DE9-9F0A-2496542E678D}" destId="{B81DAE16-D228-4919-9348-492EFE859C8E}" srcOrd="2" destOrd="0" parTransId="{C06BE9B2-8FF2-48CA-88DC-EACB24FEE637}" sibTransId="{10DD037B-D664-4636-9B2E-2869217F53EA}"/>
    <dgm:cxn modelId="{A7994AC8-ECAC-4AA2-9CE8-70751BAFDD18}" type="presOf" srcId="{9CFB9534-87B8-4A62-A85F-9C8744F82D10}" destId="{54855CB6-CC75-47D3-9746-C722287072ED}" srcOrd="0" destOrd="0" presId="urn:microsoft.com/office/officeart/2005/8/layout/vList2"/>
    <dgm:cxn modelId="{B09E3D92-95BA-4196-8080-0E05C57588E2}" srcId="{D17EA14B-282F-4DE9-9F0A-2496542E678D}" destId="{3756852A-6150-4DA2-9E3A-1B4A89A558F4}" srcOrd="6" destOrd="0" parTransId="{0100A3DC-51C0-4FEC-94CA-A8E0890163E4}" sibTransId="{59249BC6-2630-4C31-82DD-BB8B105E202A}"/>
    <dgm:cxn modelId="{3DCFD037-60DA-494D-AF2A-51D9FBC9AA43}" srcId="{D17EA14B-282F-4DE9-9F0A-2496542E678D}" destId="{CEA58E42-D0F2-4652-AD67-A6B43E2C76CB}" srcOrd="3" destOrd="0" parTransId="{02EA60E9-957A-4CD2-B667-EC4778EDAE3E}" sibTransId="{E7A5D668-CCC9-4244-BFA7-FD95C3EFBB2A}"/>
    <dgm:cxn modelId="{D6E208BE-E921-4F4F-BAD2-4695C3BBC96D}" type="presOf" srcId="{B297C941-0C2C-4BCA-84BD-F8309B87F7AE}" destId="{A97D9376-B13E-435F-AAF3-4A1588B6AC56}" srcOrd="0" destOrd="5" presId="urn:microsoft.com/office/officeart/2005/8/layout/vList2"/>
    <dgm:cxn modelId="{F5205D33-956D-4775-83E4-729E30A6E4B7}" type="presOf" srcId="{AD5EA1DA-A13E-43D6-BEF3-4CC99F3EBCD5}" destId="{7AF49044-AF20-4240-9603-839917B68974}" srcOrd="0" destOrd="0" presId="urn:microsoft.com/office/officeart/2005/8/layout/vList2"/>
    <dgm:cxn modelId="{2759581F-CE66-4394-97E0-239EDD16B36A}" srcId="{782F4B60-447E-4EF9-A8C2-58458DB64C50}" destId="{D17EA14B-282F-4DE9-9F0A-2496542E678D}" srcOrd="1" destOrd="0" parTransId="{FD90CC50-1C5D-4A9E-9B07-B0888EA1958F}" sibTransId="{992C9274-ECB4-41A3-AA39-1A2E2F309930}"/>
    <dgm:cxn modelId="{A1D8B22F-DEA0-491B-903C-A0C6B18EEED9}" type="presOf" srcId="{FE154D18-8E09-467E-A7E9-93A7CFB5E859}" destId="{A97D9376-B13E-435F-AAF3-4A1588B6AC56}" srcOrd="0" destOrd="0" presId="urn:microsoft.com/office/officeart/2005/8/layout/vList2"/>
    <dgm:cxn modelId="{7AB83B72-1562-41C2-AF03-F40894C41E21}" srcId="{D17EA14B-282F-4DE9-9F0A-2496542E678D}" destId="{6CE8C149-F6CE-46C9-A35C-CDE0C922AFDD}" srcOrd="1" destOrd="0" parTransId="{EED2F943-C43F-4FE0-BC4B-971A310A78E3}" sibTransId="{7D5A08C8-BDEC-4368-9F99-FC58C718B388}"/>
    <dgm:cxn modelId="{F4849CAB-3BCA-4FDF-ACF2-EF43FD090A69}" type="presOf" srcId="{CEA58E42-D0F2-4652-AD67-A6B43E2C76CB}" destId="{A97D9376-B13E-435F-AAF3-4A1588B6AC56}" srcOrd="0" destOrd="3" presId="urn:microsoft.com/office/officeart/2005/8/layout/vList2"/>
    <dgm:cxn modelId="{0676998A-C3BC-4718-994F-A04FBE95C021}" srcId="{D17EA14B-282F-4DE9-9F0A-2496542E678D}" destId="{FA51B7CF-2311-4F3C-BFD9-18ED9DFDB631}" srcOrd="4" destOrd="0" parTransId="{69BEFC8E-3E49-4FFE-AAE2-959FBEE8B6FA}" sibTransId="{441BA194-5B2B-4DC9-9E29-40AE9BCDA17F}"/>
    <dgm:cxn modelId="{9C9D6BEE-A95C-47E5-AE48-514A1880AE6E}" type="presOf" srcId="{B81DAE16-D228-4919-9348-492EFE859C8E}" destId="{A97D9376-B13E-435F-AAF3-4A1588B6AC56}" srcOrd="0" destOrd="2" presId="urn:microsoft.com/office/officeart/2005/8/layout/vList2"/>
    <dgm:cxn modelId="{F8D065D5-C2DB-49BA-A471-2D5FFF106F93}" srcId="{782F4B60-447E-4EF9-A8C2-58458DB64C50}" destId="{9CFB9534-87B8-4A62-A85F-9C8744F82D10}" srcOrd="0" destOrd="0" parTransId="{D04EE20E-1087-43B1-9FB0-FA80E1C44C3E}" sibTransId="{3F517D97-4D50-4030-BC57-36C645ED47D2}"/>
    <dgm:cxn modelId="{64523981-82D7-492C-945D-A23872E41FEE}" type="presOf" srcId="{782F4B60-447E-4EF9-A8C2-58458DB64C50}" destId="{E473CFDB-67B3-4C1D-A691-29471CF8AED4}" srcOrd="0" destOrd="0" presId="urn:microsoft.com/office/officeart/2005/8/layout/vList2"/>
    <dgm:cxn modelId="{14D65856-47B0-471C-955F-2A7693787AA7}" type="presOf" srcId="{D17EA14B-282F-4DE9-9F0A-2496542E678D}" destId="{F8BD28EF-6A8F-44C7-9E43-31EE197A18C4}" srcOrd="0" destOrd="0" presId="urn:microsoft.com/office/officeart/2005/8/layout/vList2"/>
    <dgm:cxn modelId="{61951AF1-2150-4AEB-97E6-5885C49AE36E}" type="presOf" srcId="{6CE8C149-F6CE-46C9-A35C-CDE0C922AFDD}" destId="{A97D9376-B13E-435F-AAF3-4A1588B6AC56}" srcOrd="0" destOrd="1" presId="urn:microsoft.com/office/officeart/2005/8/layout/vList2"/>
    <dgm:cxn modelId="{3ABAB884-1EFB-4233-957A-596039BDADEA}" type="presOf" srcId="{3756852A-6150-4DA2-9E3A-1B4A89A558F4}" destId="{A97D9376-B13E-435F-AAF3-4A1588B6AC56}" srcOrd="0" destOrd="6" presId="urn:microsoft.com/office/officeart/2005/8/layout/vList2"/>
    <dgm:cxn modelId="{3F0E6928-B6A0-416C-B0D5-75358B40142E}" srcId="{D17EA14B-282F-4DE9-9F0A-2496542E678D}" destId="{FE154D18-8E09-467E-A7E9-93A7CFB5E859}" srcOrd="0" destOrd="0" parTransId="{545DAAEE-F4BF-4758-B630-752770C134A1}" sibTransId="{E3101E91-A45B-4CF5-A169-3D8A69CD37B6}"/>
    <dgm:cxn modelId="{ED6FF3E3-CEC1-446E-A804-BD5B25B38A4A}" srcId="{9CFB9534-87B8-4A62-A85F-9C8744F82D10}" destId="{AD5EA1DA-A13E-43D6-BEF3-4CC99F3EBCD5}" srcOrd="0" destOrd="0" parTransId="{692E31F7-1283-47B9-A64B-62ADE858079C}" sibTransId="{978C32EB-D741-478D-B755-227A1D7D5F66}"/>
    <dgm:cxn modelId="{EDCA151F-C9DA-4E5A-A946-C5818C03D7D8}" type="presOf" srcId="{FA51B7CF-2311-4F3C-BFD9-18ED9DFDB631}" destId="{A97D9376-B13E-435F-AAF3-4A1588B6AC56}" srcOrd="0" destOrd="4" presId="urn:microsoft.com/office/officeart/2005/8/layout/vList2"/>
    <dgm:cxn modelId="{304C7954-6BBA-4D4E-976B-631CF0C1B869}" type="presParOf" srcId="{E473CFDB-67B3-4C1D-A691-29471CF8AED4}" destId="{54855CB6-CC75-47D3-9746-C722287072ED}" srcOrd="0" destOrd="0" presId="urn:microsoft.com/office/officeart/2005/8/layout/vList2"/>
    <dgm:cxn modelId="{53F416D2-3B50-42BE-BDAE-0BE69588C612}" type="presParOf" srcId="{E473CFDB-67B3-4C1D-A691-29471CF8AED4}" destId="{7AF49044-AF20-4240-9603-839917B68974}" srcOrd="1" destOrd="0" presId="urn:microsoft.com/office/officeart/2005/8/layout/vList2"/>
    <dgm:cxn modelId="{66979850-ED77-470C-8353-364AABFAE362}" type="presParOf" srcId="{E473CFDB-67B3-4C1D-A691-29471CF8AED4}" destId="{F8BD28EF-6A8F-44C7-9E43-31EE197A18C4}" srcOrd="2" destOrd="0" presId="urn:microsoft.com/office/officeart/2005/8/layout/vList2"/>
    <dgm:cxn modelId="{A14B6D9A-1049-4F08-B7BA-C5EDAB8DCB90}" type="presParOf" srcId="{E473CFDB-67B3-4C1D-A691-29471CF8AED4}" destId="{A97D9376-B13E-435F-AAF3-4A1588B6AC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EF89C-1D7C-453B-9D3B-A3DD145694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F3574F-D394-4FB8-AA4B-D189CF31A8BB}">
      <dgm:prSet/>
      <dgm:spPr/>
      <dgm:t>
        <a:bodyPr/>
        <a:lstStyle/>
        <a:p>
          <a:pPr rtl="0"/>
          <a:r>
            <a:rPr lang="en-US" b="1" smtClean="0"/>
            <a:t>ACGME Values </a:t>
          </a:r>
          <a:endParaRPr lang="en-US"/>
        </a:p>
      </dgm:t>
    </dgm:pt>
    <dgm:pt modelId="{34154EC2-5EB7-45BA-9AAE-081D41D0A32C}" type="parTrans" cxnId="{878E8B3B-4F40-47A0-A9BE-D4E0455197BD}">
      <dgm:prSet/>
      <dgm:spPr/>
      <dgm:t>
        <a:bodyPr/>
        <a:lstStyle/>
        <a:p>
          <a:endParaRPr lang="en-US"/>
        </a:p>
      </dgm:t>
    </dgm:pt>
    <dgm:pt modelId="{035CAE90-DA33-49F0-9116-B90DC2EF5377}" type="sibTrans" cxnId="{878E8B3B-4F40-47A0-A9BE-D4E0455197BD}">
      <dgm:prSet/>
      <dgm:spPr/>
      <dgm:t>
        <a:bodyPr/>
        <a:lstStyle/>
        <a:p>
          <a:endParaRPr lang="en-US"/>
        </a:p>
      </dgm:t>
    </dgm:pt>
    <dgm:pt modelId="{4576881E-1267-4646-A30C-272F059F83FC}">
      <dgm:prSet/>
      <dgm:spPr/>
      <dgm:t>
        <a:bodyPr/>
        <a:lstStyle/>
        <a:p>
          <a:pPr rtl="0"/>
          <a:r>
            <a:rPr lang="en-US" smtClean="0"/>
            <a:t>Honesty and Integrity </a:t>
          </a:r>
          <a:endParaRPr lang="en-US"/>
        </a:p>
      </dgm:t>
    </dgm:pt>
    <dgm:pt modelId="{C225EB0A-D048-4D34-879A-45C6A80A4AD2}" type="parTrans" cxnId="{C353DF02-C44A-4463-B573-9ED19268AB9D}">
      <dgm:prSet/>
      <dgm:spPr/>
      <dgm:t>
        <a:bodyPr/>
        <a:lstStyle/>
        <a:p>
          <a:endParaRPr lang="en-US"/>
        </a:p>
      </dgm:t>
    </dgm:pt>
    <dgm:pt modelId="{5E2AA37B-91C5-4E56-B3B9-217FEEE74A0A}" type="sibTrans" cxnId="{C353DF02-C44A-4463-B573-9ED19268AB9D}">
      <dgm:prSet/>
      <dgm:spPr/>
      <dgm:t>
        <a:bodyPr/>
        <a:lstStyle/>
        <a:p>
          <a:endParaRPr lang="en-US"/>
        </a:p>
      </dgm:t>
    </dgm:pt>
    <dgm:pt modelId="{4426C0A9-A44C-4C68-803B-E09B6E93287D}">
      <dgm:prSet/>
      <dgm:spPr/>
      <dgm:t>
        <a:bodyPr/>
        <a:lstStyle/>
        <a:p>
          <a:pPr rtl="0"/>
          <a:r>
            <a:rPr lang="en-US" smtClean="0"/>
            <a:t>Excellence and Innovation </a:t>
          </a:r>
          <a:endParaRPr lang="en-US"/>
        </a:p>
      </dgm:t>
    </dgm:pt>
    <dgm:pt modelId="{575577A2-0020-45DA-878F-B1619D94CDC5}" type="parTrans" cxnId="{0AF5F0D6-DF3B-47DE-B8B8-C15771B2CFB2}">
      <dgm:prSet/>
      <dgm:spPr/>
      <dgm:t>
        <a:bodyPr/>
        <a:lstStyle/>
        <a:p>
          <a:endParaRPr lang="en-US"/>
        </a:p>
      </dgm:t>
    </dgm:pt>
    <dgm:pt modelId="{B88B6EDF-767A-42E5-8FFB-D6C1030E24EB}" type="sibTrans" cxnId="{0AF5F0D6-DF3B-47DE-B8B8-C15771B2CFB2}">
      <dgm:prSet/>
      <dgm:spPr/>
      <dgm:t>
        <a:bodyPr/>
        <a:lstStyle/>
        <a:p>
          <a:endParaRPr lang="en-US"/>
        </a:p>
      </dgm:t>
    </dgm:pt>
    <dgm:pt modelId="{7FF5A489-33D5-482E-A6C8-4FFC1D777242}">
      <dgm:prSet/>
      <dgm:spPr/>
      <dgm:t>
        <a:bodyPr/>
        <a:lstStyle/>
        <a:p>
          <a:pPr rtl="0"/>
          <a:r>
            <a:rPr lang="en-US" smtClean="0"/>
            <a:t>Accountability and Transparency </a:t>
          </a:r>
          <a:endParaRPr lang="en-US"/>
        </a:p>
      </dgm:t>
    </dgm:pt>
    <dgm:pt modelId="{8C97EAB4-2E86-4B9F-9432-6A61829BB8E5}" type="parTrans" cxnId="{D9149E3E-5295-409C-88F9-0A808ADEF005}">
      <dgm:prSet/>
      <dgm:spPr/>
      <dgm:t>
        <a:bodyPr/>
        <a:lstStyle/>
        <a:p>
          <a:endParaRPr lang="en-US"/>
        </a:p>
      </dgm:t>
    </dgm:pt>
    <dgm:pt modelId="{53CC15BC-98F8-4509-892B-6E9F8C1CA5D2}" type="sibTrans" cxnId="{D9149E3E-5295-409C-88F9-0A808ADEF005}">
      <dgm:prSet/>
      <dgm:spPr/>
      <dgm:t>
        <a:bodyPr/>
        <a:lstStyle/>
        <a:p>
          <a:endParaRPr lang="en-US"/>
        </a:p>
      </dgm:t>
    </dgm:pt>
    <dgm:pt modelId="{38F8AAF4-6668-4F06-8D53-05F51D118C6E}">
      <dgm:prSet/>
      <dgm:spPr/>
      <dgm:t>
        <a:bodyPr/>
        <a:lstStyle/>
        <a:p>
          <a:pPr rtl="0"/>
          <a:r>
            <a:rPr lang="en-US" smtClean="0"/>
            <a:t>Fairness and Equity </a:t>
          </a:r>
          <a:endParaRPr lang="en-US"/>
        </a:p>
      </dgm:t>
    </dgm:pt>
    <dgm:pt modelId="{A2D4B972-2D67-4FFF-BBA6-794BCC8A3A75}" type="parTrans" cxnId="{50B0A42A-2E52-40D6-8B42-CB4AD3782D11}">
      <dgm:prSet/>
      <dgm:spPr/>
      <dgm:t>
        <a:bodyPr/>
        <a:lstStyle/>
        <a:p>
          <a:endParaRPr lang="en-US"/>
        </a:p>
      </dgm:t>
    </dgm:pt>
    <dgm:pt modelId="{79AA8C7D-2E4F-46CC-B1CF-086A562D98B7}" type="sibTrans" cxnId="{50B0A42A-2E52-40D6-8B42-CB4AD3782D11}">
      <dgm:prSet/>
      <dgm:spPr/>
      <dgm:t>
        <a:bodyPr/>
        <a:lstStyle/>
        <a:p>
          <a:endParaRPr lang="en-US"/>
        </a:p>
      </dgm:t>
    </dgm:pt>
    <dgm:pt modelId="{60743ACA-B0EC-4CAC-94C7-06EC287C409A}">
      <dgm:prSet/>
      <dgm:spPr/>
      <dgm:t>
        <a:bodyPr/>
        <a:lstStyle/>
        <a:p>
          <a:pPr rtl="0"/>
          <a:r>
            <a:rPr lang="en-US" smtClean="0"/>
            <a:t>Stewardship and Service </a:t>
          </a:r>
          <a:endParaRPr lang="en-US"/>
        </a:p>
      </dgm:t>
    </dgm:pt>
    <dgm:pt modelId="{CE9C2EA7-B99F-430D-9F05-2B888DBCF346}" type="parTrans" cxnId="{6CF60038-833A-40F4-AC7E-6D4EA869F8A4}">
      <dgm:prSet/>
      <dgm:spPr/>
      <dgm:t>
        <a:bodyPr/>
        <a:lstStyle/>
        <a:p>
          <a:endParaRPr lang="en-US"/>
        </a:p>
      </dgm:t>
    </dgm:pt>
    <dgm:pt modelId="{D79C9C88-C234-40F0-B0F7-7D8E6335799E}" type="sibTrans" cxnId="{6CF60038-833A-40F4-AC7E-6D4EA869F8A4}">
      <dgm:prSet/>
      <dgm:spPr/>
      <dgm:t>
        <a:bodyPr/>
        <a:lstStyle/>
        <a:p>
          <a:endParaRPr lang="en-US"/>
        </a:p>
      </dgm:t>
    </dgm:pt>
    <dgm:pt modelId="{9B380174-98C5-431F-868C-91D3AB79CAAC}">
      <dgm:prSet/>
      <dgm:spPr/>
      <dgm:t>
        <a:bodyPr/>
        <a:lstStyle/>
        <a:p>
          <a:pPr rtl="0"/>
          <a:r>
            <a:rPr lang="en-US" smtClean="0"/>
            <a:t>Engagement of Stakeholders </a:t>
          </a:r>
          <a:endParaRPr lang="en-US"/>
        </a:p>
      </dgm:t>
    </dgm:pt>
    <dgm:pt modelId="{6DAEECD6-B4D2-46D0-B6C4-447EA2C37FCA}" type="parTrans" cxnId="{7BC21FEA-2462-4659-B229-BB84AA261B8D}">
      <dgm:prSet/>
      <dgm:spPr/>
      <dgm:t>
        <a:bodyPr/>
        <a:lstStyle/>
        <a:p>
          <a:endParaRPr lang="en-US"/>
        </a:p>
      </dgm:t>
    </dgm:pt>
    <dgm:pt modelId="{FAE77011-B16D-4147-9890-DB62D5E578DB}" type="sibTrans" cxnId="{7BC21FEA-2462-4659-B229-BB84AA261B8D}">
      <dgm:prSet/>
      <dgm:spPr/>
      <dgm:t>
        <a:bodyPr/>
        <a:lstStyle/>
        <a:p>
          <a:endParaRPr lang="en-US"/>
        </a:p>
      </dgm:t>
    </dgm:pt>
    <dgm:pt modelId="{421C7165-0508-4AFE-954A-6875D6E8513C}">
      <dgm:prSet/>
      <dgm:spPr/>
      <dgm:t>
        <a:bodyPr/>
        <a:lstStyle/>
        <a:p>
          <a:pPr rtl="0"/>
          <a:r>
            <a:rPr lang="en-US" smtClean="0"/>
            <a:t>Leadership and Collaboration</a:t>
          </a:r>
          <a:endParaRPr lang="en-US"/>
        </a:p>
      </dgm:t>
    </dgm:pt>
    <dgm:pt modelId="{847925D1-C489-4C83-B969-C85B4F198F06}" type="parTrans" cxnId="{5AC08727-3CC6-4128-9ABC-6A9399E34C69}">
      <dgm:prSet/>
      <dgm:spPr/>
      <dgm:t>
        <a:bodyPr/>
        <a:lstStyle/>
        <a:p>
          <a:endParaRPr lang="en-US"/>
        </a:p>
      </dgm:t>
    </dgm:pt>
    <dgm:pt modelId="{1A5BD572-1FDD-4627-A5C4-DE55CD6BB623}" type="sibTrans" cxnId="{5AC08727-3CC6-4128-9ABC-6A9399E34C69}">
      <dgm:prSet/>
      <dgm:spPr/>
      <dgm:t>
        <a:bodyPr/>
        <a:lstStyle/>
        <a:p>
          <a:endParaRPr lang="en-US"/>
        </a:p>
      </dgm:t>
    </dgm:pt>
    <dgm:pt modelId="{B1B226D2-211B-48D1-8CA1-FAAB52331908}">
      <dgm:prSet/>
      <dgm:spPr/>
      <dgm:t>
        <a:bodyPr/>
        <a:lstStyle/>
        <a:p>
          <a:pPr rtl="0"/>
          <a:r>
            <a:rPr lang="en-US" b="1" smtClean="0"/>
            <a:t>Strategic Priorities</a:t>
          </a:r>
          <a:endParaRPr lang="en-US"/>
        </a:p>
      </dgm:t>
    </dgm:pt>
    <dgm:pt modelId="{AF059201-FDFF-409A-B287-142960DB3A57}" type="parTrans" cxnId="{78708822-9048-4991-AAAC-EF220D80C177}">
      <dgm:prSet/>
      <dgm:spPr/>
      <dgm:t>
        <a:bodyPr/>
        <a:lstStyle/>
        <a:p>
          <a:endParaRPr lang="en-US"/>
        </a:p>
      </dgm:t>
    </dgm:pt>
    <dgm:pt modelId="{EEC0C7B6-1676-42A7-A69E-7E54DBC9FE1B}" type="sibTrans" cxnId="{78708822-9048-4991-AAAC-EF220D80C177}">
      <dgm:prSet/>
      <dgm:spPr/>
      <dgm:t>
        <a:bodyPr/>
        <a:lstStyle/>
        <a:p>
          <a:endParaRPr lang="en-US"/>
        </a:p>
      </dgm:t>
    </dgm:pt>
    <dgm:pt modelId="{2F814C23-C18F-4049-8AF8-CA810891A3E1}">
      <dgm:prSet/>
      <dgm:spPr/>
      <dgm:t>
        <a:bodyPr/>
        <a:lstStyle/>
        <a:p>
          <a:pPr rtl="0"/>
          <a:r>
            <a:rPr lang="en-US" smtClean="0"/>
            <a:t>Foster innovation and improvement in the learning environment</a:t>
          </a:r>
          <a:endParaRPr lang="en-US"/>
        </a:p>
      </dgm:t>
    </dgm:pt>
    <dgm:pt modelId="{991E1B42-91F1-41D7-A722-3FB4FEAA15B6}" type="parTrans" cxnId="{AF1F80AC-1A05-44BC-A645-09EB5790DE86}">
      <dgm:prSet/>
      <dgm:spPr/>
      <dgm:t>
        <a:bodyPr/>
        <a:lstStyle/>
        <a:p>
          <a:endParaRPr lang="en-US"/>
        </a:p>
      </dgm:t>
    </dgm:pt>
    <dgm:pt modelId="{E0F763D5-3A54-4220-AEED-500AA2459B6F}" type="sibTrans" cxnId="{AF1F80AC-1A05-44BC-A645-09EB5790DE86}">
      <dgm:prSet/>
      <dgm:spPr/>
      <dgm:t>
        <a:bodyPr/>
        <a:lstStyle/>
        <a:p>
          <a:endParaRPr lang="en-US"/>
        </a:p>
      </dgm:t>
    </dgm:pt>
    <dgm:pt modelId="{CF1CD277-9570-4408-A0EC-89794FCF11F2}">
      <dgm:prSet/>
      <dgm:spPr/>
      <dgm:t>
        <a:bodyPr/>
        <a:lstStyle/>
        <a:p>
          <a:pPr rtl="0"/>
          <a:r>
            <a:rPr lang="en-US" smtClean="0"/>
            <a:t>Increase the accreditation emphasis on educational outcomes</a:t>
          </a:r>
          <a:endParaRPr lang="en-US"/>
        </a:p>
      </dgm:t>
    </dgm:pt>
    <dgm:pt modelId="{4B6D222F-F2D5-472E-9C33-03429DA85D58}" type="parTrans" cxnId="{4CE6895F-E082-407C-8B5D-BB758CC2E114}">
      <dgm:prSet/>
      <dgm:spPr/>
      <dgm:t>
        <a:bodyPr/>
        <a:lstStyle/>
        <a:p>
          <a:endParaRPr lang="en-US"/>
        </a:p>
      </dgm:t>
    </dgm:pt>
    <dgm:pt modelId="{FCB193F0-A7DA-434D-AD10-264A274F0CA3}" type="sibTrans" cxnId="{4CE6895F-E082-407C-8B5D-BB758CC2E114}">
      <dgm:prSet/>
      <dgm:spPr/>
      <dgm:t>
        <a:bodyPr/>
        <a:lstStyle/>
        <a:p>
          <a:endParaRPr lang="en-US"/>
        </a:p>
      </dgm:t>
    </dgm:pt>
    <dgm:pt modelId="{32801450-F796-4A1E-8E53-9DA25F931957}">
      <dgm:prSet/>
      <dgm:spPr/>
      <dgm:t>
        <a:bodyPr/>
        <a:lstStyle/>
        <a:p>
          <a:pPr rtl="0"/>
          <a:r>
            <a:rPr lang="en-US" smtClean="0"/>
            <a:t>Increase efficiency and reduce burden in accreditation</a:t>
          </a:r>
          <a:endParaRPr lang="en-US"/>
        </a:p>
      </dgm:t>
    </dgm:pt>
    <dgm:pt modelId="{3FA20565-2868-4D4D-AB57-535A1DFB553A}" type="parTrans" cxnId="{AFF01350-000B-4BD4-8E60-806870A47071}">
      <dgm:prSet/>
      <dgm:spPr/>
      <dgm:t>
        <a:bodyPr/>
        <a:lstStyle/>
        <a:p>
          <a:endParaRPr lang="en-US"/>
        </a:p>
      </dgm:t>
    </dgm:pt>
    <dgm:pt modelId="{3B0FB2C5-749E-47B7-B489-128112D9A6DA}" type="sibTrans" cxnId="{AFF01350-000B-4BD4-8E60-806870A47071}">
      <dgm:prSet/>
      <dgm:spPr/>
      <dgm:t>
        <a:bodyPr/>
        <a:lstStyle/>
        <a:p>
          <a:endParaRPr lang="en-US"/>
        </a:p>
      </dgm:t>
    </dgm:pt>
    <dgm:pt modelId="{62BE9AEA-0209-4632-A1DB-CC63D6E4B3F9}">
      <dgm:prSet/>
      <dgm:spPr/>
      <dgm:t>
        <a:bodyPr/>
        <a:lstStyle/>
        <a:p>
          <a:pPr rtl="0"/>
          <a:r>
            <a:rPr lang="en-US" smtClean="0"/>
            <a:t>Improve communication and collaboration with key external stakeholders </a:t>
          </a:r>
          <a:endParaRPr lang="en-US"/>
        </a:p>
      </dgm:t>
    </dgm:pt>
    <dgm:pt modelId="{E1202947-73AD-4511-A90A-002B03E652B3}" type="parTrans" cxnId="{6EC28A04-BD40-4F1B-9008-75E616970E62}">
      <dgm:prSet/>
      <dgm:spPr/>
      <dgm:t>
        <a:bodyPr/>
        <a:lstStyle/>
        <a:p>
          <a:endParaRPr lang="en-US"/>
        </a:p>
      </dgm:t>
    </dgm:pt>
    <dgm:pt modelId="{CCF54850-7127-4B3E-95DC-464579A997CF}" type="sibTrans" cxnId="{6EC28A04-BD40-4F1B-9008-75E616970E62}">
      <dgm:prSet/>
      <dgm:spPr/>
      <dgm:t>
        <a:bodyPr/>
        <a:lstStyle/>
        <a:p>
          <a:endParaRPr lang="en-US"/>
        </a:p>
      </dgm:t>
    </dgm:pt>
    <dgm:pt modelId="{AE1F30C3-F51F-4D73-9B3C-4B004CB8AB1E}" type="pres">
      <dgm:prSet presAssocID="{5BEEF89C-1D7C-453B-9D3B-A3DD14569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EE6A3-6DE0-4E04-883B-80B267B2DAFE}" type="pres">
      <dgm:prSet presAssocID="{F8F3574F-D394-4FB8-AA4B-D189CF31A8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8B5D5-FB5E-4938-AA4C-DACA463C8E4E}" type="pres">
      <dgm:prSet presAssocID="{F8F3574F-D394-4FB8-AA4B-D189CF31A8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3472F-C889-4980-AFB8-74E91A2F7228}" type="pres">
      <dgm:prSet presAssocID="{B1B226D2-211B-48D1-8CA1-FAAB523319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3568D-88F6-473A-A8B5-98A5FFFEE7AF}" type="pres">
      <dgm:prSet presAssocID="{B1B226D2-211B-48D1-8CA1-FAAB5233190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E8B3B-4F40-47A0-A9BE-D4E0455197BD}" srcId="{5BEEF89C-1D7C-453B-9D3B-A3DD14569439}" destId="{F8F3574F-D394-4FB8-AA4B-D189CF31A8BB}" srcOrd="0" destOrd="0" parTransId="{34154EC2-5EB7-45BA-9AAE-081D41D0A32C}" sibTransId="{035CAE90-DA33-49F0-9116-B90DC2EF5377}"/>
    <dgm:cxn modelId="{8F785FA7-12D3-4939-A714-A081A98B7EF6}" type="presOf" srcId="{4426C0A9-A44C-4C68-803B-E09B6E93287D}" destId="{A6C8B5D5-FB5E-4938-AA4C-DACA463C8E4E}" srcOrd="0" destOrd="1" presId="urn:microsoft.com/office/officeart/2005/8/layout/vList2"/>
    <dgm:cxn modelId="{6CF60038-833A-40F4-AC7E-6D4EA869F8A4}" srcId="{F8F3574F-D394-4FB8-AA4B-D189CF31A8BB}" destId="{60743ACA-B0EC-4CAC-94C7-06EC287C409A}" srcOrd="4" destOrd="0" parTransId="{CE9C2EA7-B99F-430D-9F05-2B888DBCF346}" sibTransId="{D79C9C88-C234-40F0-B0F7-7D8E6335799E}"/>
    <dgm:cxn modelId="{4CE6895F-E082-407C-8B5D-BB758CC2E114}" srcId="{B1B226D2-211B-48D1-8CA1-FAAB52331908}" destId="{CF1CD277-9570-4408-A0EC-89794FCF11F2}" srcOrd="1" destOrd="0" parTransId="{4B6D222F-F2D5-472E-9C33-03429DA85D58}" sibTransId="{FCB193F0-A7DA-434D-AD10-264A274F0CA3}"/>
    <dgm:cxn modelId="{CDF4EE9C-39B4-4B25-8F78-8D44AA085CE8}" type="presOf" srcId="{32801450-F796-4A1E-8E53-9DA25F931957}" destId="{6113568D-88F6-473A-A8B5-98A5FFFEE7AF}" srcOrd="0" destOrd="2" presId="urn:microsoft.com/office/officeart/2005/8/layout/vList2"/>
    <dgm:cxn modelId="{C353DF02-C44A-4463-B573-9ED19268AB9D}" srcId="{F8F3574F-D394-4FB8-AA4B-D189CF31A8BB}" destId="{4576881E-1267-4646-A30C-272F059F83FC}" srcOrd="0" destOrd="0" parTransId="{C225EB0A-D048-4D34-879A-45C6A80A4AD2}" sibTransId="{5E2AA37B-91C5-4E56-B3B9-217FEEE74A0A}"/>
    <dgm:cxn modelId="{7BC21FEA-2462-4659-B229-BB84AA261B8D}" srcId="{F8F3574F-D394-4FB8-AA4B-D189CF31A8BB}" destId="{9B380174-98C5-431F-868C-91D3AB79CAAC}" srcOrd="5" destOrd="0" parTransId="{6DAEECD6-B4D2-46D0-B6C4-447EA2C37FCA}" sibTransId="{FAE77011-B16D-4147-9890-DB62D5E578DB}"/>
    <dgm:cxn modelId="{D2380FA1-80A7-472C-BA3B-DCABBDCCF476}" type="presOf" srcId="{62BE9AEA-0209-4632-A1DB-CC63D6E4B3F9}" destId="{6113568D-88F6-473A-A8B5-98A5FFFEE7AF}" srcOrd="0" destOrd="3" presId="urn:microsoft.com/office/officeart/2005/8/layout/vList2"/>
    <dgm:cxn modelId="{395A518A-2A3C-4722-AAB7-22F926B35935}" type="presOf" srcId="{5BEEF89C-1D7C-453B-9D3B-A3DD14569439}" destId="{AE1F30C3-F51F-4D73-9B3C-4B004CB8AB1E}" srcOrd="0" destOrd="0" presId="urn:microsoft.com/office/officeart/2005/8/layout/vList2"/>
    <dgm:cxn modelId="{6EC28A04-BD40-4F1B-9008-75E616970E62}" srcId="{B1B226D2-211B-48D1-8CA1-FAAB52331908}" destId="{62BE9AEA-0209-4632-A1DB-CC63D6E4B3F9}" srcOrd="3" destOrd="0" parTransId="{E1202947-73AD-4511-A90A-002B03E652B3}" sibTransId="{CCF54850-7127-4B3E-95DC-464579A997CF}"/>
    <dgm:cxn modelId="{1A8838DB-7DA2-44E0-B397-E00323C962DC}" type="presOf" srcId="{7FF5A489-33D5-482E-A6C8-4FFC1D777242}" destId="{A6C8B5D5-FB5E-4938-AA4C-DACA463C8E4E}" srcOrd="0" destOrd="2" presId="urn:microsoft.com/office/officeart/2005/8/layout/vList2"/>
    <dgm:cxn modelId="{1A800719-C1D4-44C2-9303-422B80559E77}" type="presOf" srcId="{38F8AAF4-6668-4F06-8D53-05F51D118C6E}" destId="{A6C8B5D5-FB5E-4938-AA4C-DACA463C8E4E}" srcOrd="0" destOrd="3" presId="urn:microsoft.com/office/officeart/2005/8/layout/vList2"/>
    <dgm:cxn modelId="{AF1F80AC-1A05-44BC-A645-09EB5790DE86}" srcId="{B1B226D2-211B-48D1-8CA1-FAAB52331908}" destId="{2F814C23-C18F-4049-8AF8-CA810891A3E1}" srcOrd="0" destOrd="0" parTransId="{991E1B42-91F1-41D7-A722-3FB4FEAA15B6}" sibTransId="{E0F763D5-3A54-4220-AEED-500AA2459B6F}"/>
    <dgm:cxn modelId="{1038C91A-362F-4ADA-A2A2-104BECDD3657}" type="presOf" srcId="{60743ACA-B0EC-4CAC-94C7-06EC287C409A}" destId="{A6C8B5D5-FB5E-4938-AA4C-DACA463C8E4E}" srcOrd="0" destOrd="4" presId="urn:microsoft.com/office/officeart/2005/8/layout/vList2"/>
    <dgm:cxn modelId="{E6C5C485-D34C-43F2-B2A6-07EF7D00E6CE}" type="presOf" srcId="{F8F3574F-D394-4FB8-AA4B-D189CF31A8BB}" destId="{98BEE6A3-6DE0-4E04-883B-80B267B2DAFE}" srcOrd="0" destOrd="0" presId="urn:microsoft.com/office/officeart/2005/8/layout/vList2"/>
    <dgm:cxn modelId="{78708822-9048-4991-AAAC-EF220D80C177}" srcId="{5BEEF89C-1D7C-453B-9D3B-A3DD14569439}" destId="{B1B226D2-211B-48D1-8CA1-FAAB52331908}" srcOrd="1" destOrd="0" parTransId="{AF059201-FDFF-409A-B287-142960DB3A57}" sibTransId="{EEC0C7B6-1676-42A7-A69E-7E54DBC9FE1B}"/>
    <dgm:cxn modelId="{D9149E3E-5295-409C-88F9-0A808ADEF005}" srcId="{F8F3574F-D394-4FB8-AA4B-D189CF31A8BB}" destId="{7FF5A489-33D5-482E-A6C8-4FFC1D777242}" srcOrd="2" destOrd="0" parTransId="{8C97EAB4-2E86-4B9F-9432-6A61829BB8E5}" sibTransId="{53CC15BC-98F8-4509-892B-6E9F8C1CA5D2}"/>
    <dgm:cxn modelId="{EB1EB82E-3066-40ED-8135-97DDEB6BBCEB}" type="presOf" srcId="{9B380174-98C5-431F-868C-91D3AB79CAAC}" destId="{A6C8B5D5-FB5E-4938-AA4C-DACA463C8E4E}" srcOrd="0" destOrd="5" presId="urn:microsoft.com/office/officeart/2005/8/layout/vList2"/>
    <dgm:cxn modelId="{396608E0-46D0-4ACC-A48E-95B05D959079}" type="presOf" srcId="{B1B226D2-211B-48D1-8CA1-FAAB52331908}" destId="{EB33472F-C889-4980-AFB8-74E91A2F7228}" srcOrd="0" destOrd="0" presId="urn:microsoft.com/office/officeart/2005/8/layout/vList2"/>
    <dgm:cxn modelId="{AFF01350-000B-4BD4-8E60-806870A47071}" srcId="{B1B226D2-211B-48D1-8CA1-FAAB52331908}" destId="{32801450-F796-4A1E-8E53-9DA25F931957}" srcOrd="2" destOrd="0" parTransId="{3FA20565-2868-4D4D-AB57-535A1DFB553A}" sibTransId="{3B0FB2C5-749E-47B7-B489-128112D9A6DA}"/>
    <dgm:cxn modelId="{E149954B-19D3-42C0-9E4A-F534B33ED2C1}" type="presOf" srcId="{421C7165-0508-4AFE-954A-6875D6E8513C}" destId="{A6C8B5D5-FB5E-4938-AA4C-DACA463C8E4E}" srcOrd="0" destOrd="6" presId="urn:microsoft.com/office/officeart/2005/8/layout/vList2"/>
    <dgm:cxn modelId="{5AC08727-3CC6-4128-9ABC-6A9399E34C69}" srcId="{F8F3574F-D394-4FB8-AA4B-D189CF31A8BB}" destId="{421C7165-0508-4AFE-954A-6875D6E8513C}" srcOrd="6" destOrd="0" parTransId="{847925D1-C489-4C83-B969-C85B4F198F06}" sibTransId="{1A5BD572-1FDD-4627-A5C4-DE55CD6BB623}"/>
    <dgm:cxn modelId="{0AF5F0D6-DF3B-47DE-B8B8-C15771B2CFB2}" srcId="{F8F3574F-D394-4FB8-AA4B-D189CF31A8BB}" destId="{4426C0A9-A44C-4C68-803B-E09B6E93287D}" srcOrd="1" destOrd="0" parTransId="{575577A2-0020-45DA-878F-B1619D94CDC5}" sibTransId="{B88B6EDF-767A-42E5-8FFB-D6C1030E24EB}"/>
    <dgm:cxn modelId="{50B0A42A-2E52-40D6-8B42-CB4AD3782D11}" srcId="{F8F3574F-D394-4FB8-AA4B-D189CF31A8BB}" destId="{38F8AAF4-6668-4F06-8D53-05F51D118C6E}" srcOrd="3" destOrd="0" parTransId="{A2D4B972-2D67-4FFF-BBA6-794BCC8A3A75}" sibTransId="{79AA8C7D-2E4F-46CC-B1CF-086A562D98B7}"/>
    <dgm:cxn modelId="{6C84B04F-49FD-404C-8D65-647793233598}" type="presOf" srcId="{4576881E-1267-4646-A30C-272F059F83FC}" destId="{A6C8B5D5-FB5E-4938-AA4C-DACA463C8E4E}" srcOrd="0" destOrd="0" presId="urn:microsoft.com/office/officeart/2005/8/layout/vList2"/>
    <dgm:cxn modelId="{47B5D2AD-34C4-416C-8C30-22D15E38CE01}" type="presOf" srcId="{CF1CD277-9570-4408-A0EC-89794FCF11F2}" destId="{6113568D-88F6-473A-A8B5-98A5FFFEE7AF}" srcOrd="0" destOrd="1" presId="urn:microsoft.com/office/officeart/2005/8/layout/vList2"/>
    <dgm:cxn modelId="{23067D74-184F-4D41-8675-7C4DDAC445F8}" type="presOf" srcId="{2F814C23-C18F-4049-8AF8-CA810891A3E1}" destId="{6113568D-88F6-473A-A8B5-98A5FFFEE7AF}" srcOrd="0" destOrd="0" presId="urn:microsoft.com/office/officeart/2005/8/layout/vList2"/>
    <dgm:cxn modelId="{CF2674D1-2CEC-4550-A3DD-2DA6D712D58E}" type="presParOf" srcId="{AE1F30C3-F51F-4D73-9B3C-4B004CB8AB1E}" destId="{98BEE6A3-6DE0-4E04-883B-80B267B2DAFE}" srcOrd="0" destOrd="0" presId="urn:microsoft.com/office/officeart/2005/8/layout/vList2"/>
    <dgm:cxn modelId="{13055E70-49AD-42BE-A975-180C5F625106}" type="presParOf" srcId="{AE1F30C3-F51F-4D73-9B3C-4B004CB8AB1E}" destId="{A6C8B5D5-FB5E-4938-AA4C-DACA463C8E4E}" srcOrd="1" destOrd="0" presId="urn:microsoft.com/office/officeart/2005/8/layout/vList2"/>
    <dgm:cxn modelId="{DB5C8106-B1A8-461F-91B3-4726C2F44628}" type="presParOf" srcId="{AE1F30C3-F51F-4D73-9B3C-4B004CB8AB1E}" destId="{EB33472F-C889-4980-AFB8-74E91A2F7228}" srcOrd="2" destOrd="0" presId="urn:microsoft.com/office/officeart/2005/8/layout/vList2"/>
    <dgm:cxn modelId="{C112F9CC-E811-42EA-9894-17622981367D}" type="presParOf" srcId="{AE1F30C3-F51F-4D73-9B3C-4B004CB8AB1E}" destId="{6113568D-88F6-473A-A8B5-98A5FFFEE7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22368B-1BAD-46C4-B9E3-0F41181A72D3}" type="doc">
      <dgm:prSet loTypeId="urn:microsoft.com/office/officeart/2005/8/layout/target3" loCatId="relationship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7D5486A9-237F-471E-A932-4F4739B18DF7}">
      <dgm:prSet/>
      <dgm:spPr/>
      <dgm:t>
        <a:bodyPr/>
        <a:lstStyle/>
        <a:p>
          <a:pPr rtl="0"/>
          <a:r>
            <a:rPr lang="en-US" b="1" smtClean="0"/>
            <a:t>Purpose</a:t>
          </a:r>
          <a:endParaRPr lang="en-US"/>
        </a:p>
      </dgm:t>
    </dgm:pt>
    <dgm:pt modelId="{633F58C8-A6B0-4404-A81C-C41FCA6142BA}" type="parTrans" cxnId="{24FCAB35-4E97-44E4-8ADB-470AA6B930FC}">
      <dgm:prSet/>
      <dgm:spPr/>
      <dgm:t>
        <a:bodyPr/>
        <a:lstStyle/>
        <a:p>
          <a:endParaRPr lang="en-US"/>
        </a:p>
      </dgm:t>
    </dgm:pt>
    <dgm:pt modelId="{DBD926E6-0793-41EA-A49A-653DA0A9DD7C}" type="sibTrans" cxnId="{24FCAB35-4E97-44E4-8ADB-470AA6B930FC}">
      <dgm:prSet/>
      <dgm:spPr/>
      <dgm:t>
        <a:bodyPr/>
        <a:lstStyle/>
        <a:p>
          <a:endParaRPr lang="en-US"/>
        </a:p>
      </dgm:t>
    </dgm:pt>
    <dgm:pt modelId="{9761398F-9F63-4F76-BD16-E9413060704E}">
      <dgm:prSet/>
      <dgm:spPr/>
      <dgm:t>
        <a:bodyPr/>
        <a:lstStyle/>
        <a:p>
          <a:pPr rtl="0"/>
          <a:r>
            <a:rPr lang="en-US" smtClean="0"/>
            <a:t>Protect the integrity of accreditation/recognition as a peer-review process</a:t>
          </a:r>
          <a:endParaRPr lang="en-US"/>
        </a:p>
      </dgm:t>
    </dgm:pt>
    <dgm:pt modelId="{0DC9781F-478F-4AEF-95A7-F6EA0AA11409}" type="parTrans" cxnId="{51F16392-AD69-4E3D-BC66-8D27C4345EC4}">
      <dgm:prSet/>
      <dgm:spPr/>
      <dgm:t>
        <a:bodyPr/>
        <a:lstStyle/>
        <a:p>
          <a:endParaRPr lang="en-US"/>
        </a:p>
      </dgm:t>
    </dgm:pt>
    <dgm:pt modelId="{DDCC79DD-2F01-4E56-87E2-38A6B6F5182A}" type="sibTrans" cxnId="{51F16392-AD69-4E3D-BC66-8D27C4345EC4}">
      <dgm:prSet/>
      <dgm:spPr/>
      <dgm:t>
        <a:bodyPr/>
        <a:lstStyle/>
        <a:p>
          <a:endParaRPr lang="en-US"/>
        </a:p>
      </dgm:t>
    </dgm:pt>
    <dgm:pt modelId="{2F3BA105-6C09-478E-84E8-CEC23671B70E}">
      <dgm:prSet/>
      <dgm:spPr/>
      <dgm:t>
        <a:bodyPr/>
        <a:lstStyle/>
        <a:p>
          <a:pPr rtl="0"/>
          <a:r>
            <a:rPr lang="en-US" smtClean="0"/>
            <a:t>Protect Committee members from censure</a:t>
          </a:r>
          <a:endParaRPr lang="en-US"/>
        </a:p>
      </dgm:t>
    </dgm:pt>
    <dgm:pt modelId="{28B4B408-25DF-465D-B774-1E39BA9E4882}" type="parTrans" cxnId="{200CBAC8-CDC9-4838-A446-D6DDA26D81DF}">
      <dgm:prSet/>
      <dgm:spPr/>
      <dgm:t>
        <a:bodyPr/>
        <a:lstStyle/>
        <a:p>
          <a:endParaRPr lang="en-US"/>
        </a:p>
      </dgm:t>
    </dgm:pt>
    <dgm:pt modelId="{1F905BBD-D32E-48B1-8D6F-13EC1E21106E}" type="sibTrans" cxnId="{200CBAC8-CDC9-4838-A446-D6DDA26D81DF}">
      <dgm:prSet/>
      <dgm:spPr/>
      <dgm:t>
        <a:bodyPr/>
        <a:lstStyle/>
        <a:p>
          <a:endParaRPr lang="en-US"/>
        </a:p>
      </dgm:t>
    </dgm:pt>
    <dgm:pt modelId="{52565212-7DCD-44BE-9B3F-78EF8FC3FED9}">
      <dgm:prSet/>
      <dgm:spPr/>
      <dgm:t>
        <a:bodyPr/>
        <a:lstStyle/>
        <a:p>
          <a:pPr rtl="0"/>
          <a:r>
            <a:rPr lang="en-US" smtClean="0"/>
            <a:t>Protect the integrity of the ACGME</a:t>
          </a:r>
          <a:endParaRPr lang="en-US"/>
        </a:p>
      </dgm:t>
    </dgm:pt>
    <dgm:pt modelId="{C5FE7667-06D8-4A4B-AC6D-AA79E533919D}" type="parTrans" cxnId="{D6B03B53-8E35-4766-89E9-1E6AC10BE762}">
      <dgm:prSet/>
      <dgm:spPr/>
      <dgm:t>
        <a:bodyPr/>
        <a:lstStyle/>
        <a:p>
          <a:endParaRPr lang="en-US"/>
        </a:p>
      </dgm:t>
    </dgm:pt>
    <dgm:pt modelId="{C61A146D-E6D9-45ED-903B-9A189AA805C6}" type="sibTrans" cxnId="{D6B03B53-8E35-4766-89E9-1E6AC10BE762}">
      <dgm:prSet/>
      <dgm:spPr/>
      <dgm:t>
        <a:bodyPr/>
        <a:lstStyle/>
        <a:p>
          <a:endParaRPr lang="en-US"/>
        </a:p>
      </dgm:t>
    </dgm:pt>
    <dgm:pt modelId="{329701AC-D854-4402-AF95-948D6FDE069B}">
      <dgm:prSet/>
      <dgm:spPr/>
      <dgm:t>
        <a:bodyPr/>
        <a:lstStyle/>
        <a:p>
          <a:pPr rtl="0"/>
          <a:r>
            <a:rPr lang="en-US" b="1" smtClean="0"/>
            <a:t>Definitions</a:t>
          </a:r>
          <a:endParaRPr lang="en-US"/>
        </a:p>
      </dgm:t>
    </dgm:pt>
    <dgm:pt modelId="{AC53A727-C9AA-41EF-B972-708C3457AA64}" type="parTrans" cxnId="{E5CB8C94-F576-4FCA-A8CF-DBAB38ABDFF5}">
      <dgm:prSet/>
      <dgm:spPr/>
      <dgm:t>
        <a:bodyPr/>
        <a:lstStyle/>
        <a:p>
          <a:endParaRPr lang="en-US"/>
        </a:p>
      </dgm:t>
    </dgm:pt>
    <dgm:pt modelId="{52A65355-4FD9-4802-8936-C7E8CDADB9AC}" type="sibTrans" cxnId="{E5CB8C94-F576-4FCA-A8CF-DBAB38ABDFF5}">
      <dgm:prSet/>
      <dgm:spPr/>
      <dgm:t>
        <a:bodyPr/>
        <a:lstStyle/>
        <a:p>
          <a:endParaRPr lang="en-US"/>
        </a:p>
      </dgm:t>
    </dgm:pt>
    <dgm:pt modelId="{E9FB507C-1D02-4BB0-83C1-0EBF5F17F58C}">
      <dgm:prSet/>
      <dgm:spPr/>
      <dgm:t>
        <a:bodyPr/>
        <a:lstStyle/>
        <a:p>
          <a:pPr rtl="0"/>
          <a:r>
            <a:rPr lang="en-US" smtClean="0"/>
            <a:t>Financial interest</a:t>
          </a:r>
          <a:endParaRPr lang="en-US"/>
        </a:p>
      </dgm:t>
    </dgm:pt>
    <dgm:pt modelId="{208055EC-C54E-4696-98FD-999EA4095014}" type="parTrans" cxnId="{296603E1-4C0E-4D14-BABD-46F2775189FD}">
      <dgm:prSet/>
      <dgm:spPr/>
      <dgm:t>
        <a:bodyPr/>
        <a:lstStyle/>
        <a:p>
          <a:endParaRPr lang="en-US"/>
        </a:p>
      </dgm:t>
    </dgm:pt>
    <dgm:pt modelId="{2B2E19E6-2E52-4906-B475-3D225B4E2F58}" type="sibTrans" cxnId="{296603E1-4C0E-4D14-BABD-46F2775189FD}">
      <dgm:prSet/>
      <dgm:spPr/>
      <dgm:t>
        <a:bodyPr/>
        <a:lstStyle/>
        <a:p>
          <a:endParaRPr lang="en-US"/>
        </a:p>
      </dgm:t>
    </dgm:pt>
    <dgm:pt modelId="{699C81A8-F675-4428-96E2-3E5645955E18}">
      <dgm:prSet/>
      <dgm:spPr/>
      <dgm:t>
        <a:bodyPr/>
        <a:lstStyle/>
        <a:p>
          <a:pPr rtl="0"/>
          <a:r>
            <a:rPr lang="en-US" smtClean="0"/>
            <a:t>Conflict or apparent conflict of interest</a:t>
          </a:r>
          <a:endParaRPr lang="en-US"/>
        </a:p>
      </dgm:t>
    </dgm:pt>
    <dgm:pt modelId="{B21B9869-D570-4D97-84D2-97D9280274E2}" type="parTrans" cxnId="{7FCD593F-9A01-4E3B-B8DB-0D177ACDD313}">
      <dgm:prSet/>
      <dgm:spPr/>
      <dgm:t>
        <a:bodyPr/>
        <a:lstStyle/>
        <a:p>
          <a:endParaRPr lang="en-US"/>
        </a:p>
      </dgm:t>
    </dgm:pt>
    <dgm:pt modelId="{767E7578-D0C2-4A93-A387-6772143F4273}" type="sibTrans" cxnId="{7FCD593F-9A01-4E3B-B8DB-0D177ACDD313}">
      <dgm:prSet/>
      <dgm:spPr/>
      <dgm:t>
        <a:bodyPr/>
        <a:lstStyle/>
        <a:p>
          <a:endParaRPr lang="en-US"/>
        </a:p>
      </dgm:t>
    </dgm:pt>
    <dgm:pt modelId="{36814673-5EA3-4191-B7A8-FC30ABEAD423}">
      <dgm:prSet/>
      <dgm:spPr/>
      <dgm:t>
        <a:bodyPr/>
        <a:lstStyle/>
        <a:p>
          <a:pPr rtl="0"/>
          <a:r>
            <a:rPr lang="en-US" smtClean="0"/>
            <a:t>Duality or apparent duality of interest</a:t>
          </a:r>
          <a:endParaRPr lang="en-US"/>
        </a:p>
      </dgm:t>
    </dgm:pt>
    <dgm:pt modelId="{58B5B164-B2ED-409A-90C1-DF8B596470AE}" type="parTrans" cxnId="{FAB7036E-7EC1-402F-A3F5-CA802EBD1C9E}">
      <dgm:prSet/>
      <dgm:spPr/>
      <dgm:t>
        <a:bodyPr/>
        <a:lstStyle/>
        <a:p>
          <a:endParaRPr lang="en-US"/>
        </a:p>
      </dgm:t>
    </dgm:pt>
    <dgm:pt modelId="{D9E8BFB6-93E9-4687-BAE0-3E852A6073D6}" type="sibTrans" cxnId="{FAB7036E-7EC1-402F-A3F5-CA802EBD1C9E}">
      <dgm:prSet/>
      <dgm:spPr/>
      <dgm:t>
        <a:bodyPr/>
        <a:lstStyle/>
        <a:p>
          <a:endParaRPr lang="en-US"/>
        </a:p>
      </dgm:t>
    </dgm:pt>
    <dgm:pt modelId="{DF5ABF22-2858-44A9-88B1-48201A747F35}">
      <dgm:prSet/>
      <dgm:spPr/>
      <dgm:t>
        <a:bodyPr/>
        <a:lstStyle/>
        <a:p>
          <a:pPr rtl="0"/>
          <a:r>
            <a:rPr lang="en-US" b="1" smtClean="0"/>
            <a:t>Examples</a:t>
          </a:r>
          <a:endParaRPr lang="en-US"/>
        </a:p>
      </dgm:t>
    </dgm:pt>
    <dgm:pt modelId="{17FA9256-0A57-4D94-87E5-B7E4FCE544FC}" type="parTrans" cxnId="{DEC6E368-54F6-400C-B977-CEAAB60E8D46}">
      <dgm:prSet/>
      <dgm:spPr/>
      <dgm:t>
        <a:bodyPr/>
        <a:lstStyle/>
        <a:p>
          <a:endParaRPr lang="en-US"/>
        </a:p>
      </dgm:t>
    </dgm:pt>
    <dgm:pt modelId="{DEF080E6-4A94-405D-8C20-6B4FC0A51E1C}" type="sibTrans" cxnId="{DEC6E368-54F6-400C-B977-CEAAB60E8D46}">
      <dgm:prSet/>
      <dgm:spPr/>
      <dgm:t>
        <a:bodyPr/>
        <a:lstStyle/>
        <a:p>
          <a:endParaRPr lang="en-US"/>
        </a:p>
      </dgm:t>
    </dgm:pt>
    <dgm:pt modelId="{D046F4A4-D88C-42D0-97B5-4C6102CCCCA2}">
      <dgm:prSet/>
      <dgm:spPr/>
      <dgm:t>
        <a:bodyPr/>
        <a:lstStyle/>
        <a:p>
          <a:pPr rtl="0"/>
          <a:r>
            <a:rPr lang="en-US" smtClean="0"/>
            <a:t>Automatic same-state recusal</a:t>
          </a:r>
          <a:endParaRPr lang="en-US"/>
        </a:p>
      </dgm:t>
    </dgm:pt>
    <dgm:pt modelId="{05160B81-5FB0-4D07-A3F4-AE447CC0E365}" type="parTrans" cxnId="{6815A8C3-8DCA-4B3E-98B4-2E27C3543F52}">
      <dgm:prSet/>
      <dgm:spPr/>
      <dgm:t>
        <a:bodyPr/>
        <a:lstStyle/>
        <a:p>
          <a:endParaRPr lang="en-US"/>
        </a:p>
      </dgm:t>
    </dgm:pt>
    <dgm:pt modelId="{FD693538-0A52-4670-BD80-2C15286884BE}" type="sibTrans" cxnId="{6815A8C3-8DCA-4B3E-98B4-2E27C3543F52}">
      <dgm:prSet/>
      <dgm:spPr/>
      <dgm:t>
        <a:bodyPr/>
        <a:lstStyle/>
        <a:p>
          <a:endParaRPr lang="en-US"/>
        </a:p>
      </dgm:t>
    </dgm:pt>
    <dgm:pt modelId="{DACFB133-1C42-4F4C-931E-6026C3675850}">
      <dgm:prSet/>
      <dgm:spPr/>
      <dgm:t>
        <a:bodyPr/>
        <a:lstStyle/>
        <a:p>
          <a:pPr rtl="0"/>
          <a:r>
            <a:rPr lang="en-US" smtClean="0"/>
            <a:t>Prohibits members from accreditation-related consulting/advising</a:t>
          </a:r>
          <a:endParaRPr lang="en-US"/>
        </a:p>
      </dgm:t>
    </dgm:pt>
    <dgm:pt modelId="{5A91B791-A243-47C7-AA19-2AFCE715B786}" type="parTrans" cxnId="{A4A29FA2-287C-41A2-8EAD-2DF9A9D76CAB}">
      <dgm:prSet/>
      <dgm:spPr/>
      <dgm:t>
        <a:bodyPr/>
        <a:lstStyle/>
        <a:p>
          <a:endParaRPr lang="en-US"/>
        </a:p>
      </dgm:t>
    </dgm:pt>
    <dgm:pt modelId="{2C1AA676-19AD-42B3-9CEF-A2D6F498C761}" type="sibTrans" cxnId="{A4A29FA2-287C-41A2-8EAD-2DF9A9D76CAB}">
      <dgm:prSet/>
      <dgm:spPr/>
      <dgm:t>
        <a:bodyPr/>
        <a:lstStyle/>
        <a:p>
          <a:endParaRPr lang="en-US"/>
        </a:p>
      </dgm:t>
    </dgm:pt>
    <dgm:pt modelId="{228E25E0-A9D6-4C6D-B5D1-42BF6356AB4F}">
      <dgm:prSet/>
      <dgm:spPr/>
      <dgm:t>
        <a:bodyPr/>
        <a:lstStyle/>
        <a:p>
          <a:pPr rtl="0"/>
          <a:r>
            <a:rPr lang="en-US" smtClean="0"/>
            <a:t>Fiduciary duty is to the ACGME</a:t>
          </a:r>
          <a:endParaRPr lang="en-US"/>
        </a:p>
      </dgm:t>
    </dgm:pt>
    <dgm:pt modelId="{C935CA9D-3958-4F34-BABA-AE4E12349968}" type="parTrans" cxnId="{EF1B385E-CF9D-4D30-9A44-6FB4AADBA5CF}">
      <dgm:prSet/>
      <dgm:spPr/>
      <dgm:t>
        <a:bodyPr/>
        <a:lstStyle/>
        <a:p>
          <a:endParaRPr lang="en-US"/>
        </a:p>
      </dgm:t>
    </dgm:pt>
    <dgm:pt modelId="{1589FF35-E0F7-4E76-980F-5D18A63A8E7B}" type="sibTrans" cxnId="{EF1B385E-CF9D-4D30-9A44-6FB4AADBA5CF}">
      <dgm:prSet/>
      <dgm:spPr/>
      <dgm:t>
        <a:bodyPr/>
        <a:lstStyle/>
        <a:p>
          <a:endParaRPr lang="en-US"/>
        </a:p>
      </dgm:t>
    </dgm:pt>
    <dgm:pt modelId="{38BD842F-6C52-46C3-80FA-6E01D8D8E03F}">
      <dgm:prSet/>
      <dgm:spPr/>
      <dgm:t>
        <a:bodyPr/>
        <a:lstStyle/>
        <a:p>
          <a:pPr rtl="0"/>
          <a:r>
            <a:rPr lang="en-US" smtClean="0"/>
            <a:t>Only the chair/executive director can speak on behalf of the RC</a:t>
          </a:r>
          <a:endParaRPr lang="en-US"/>
        </a:p>
      </dgm:t>
    </dgm:pt>
    <dgm:pt modelId="{BEB7AF13-7C8B-4217-8CC0-8C19F85985E4}" type="parTrans" cxnId="{603051EC-5F95-4613-91FC-1F26B156AAE4}">
      <dgm:prSet/>
      <dgm:spPr/>
      <dgm:t>
        <a:bodyPr/>
        <a:lstStyle/>
        <a:p>
          <a:endParaRPr lang="en-US"/>
        </a:p>
      </dgm:t>
    </dgm:pt>
    <dgm:pt modelId="{57E5F9FC-3567-4EF4-BDA3-16693AA779CD}" type="sibTrans" cxnId="{603051EC-5F95-4613-91FC-1F26B156AAE4}">
      <dgm:prSet/>
      <dgm:spPr/>
      <dgm:t>
        <a:bodyPr/>
        <a:lstStyle/>
        <a:p>
          <a:endParaRPr lang="en-US"/>
        </a:p>
      </dgm:t>
    </dgm:pt>
    <dgm:pt modelId="{51CC30F1-A7AE-44EA-88BB-59350A91774D}" type="pres">
      <dgm:prSet presAssocID="{3522368B-1BAD-46C4-B9E3-0F41181A72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1B406B-FC4E-4926-9725-1666523C7689}" type="pres">
      <dgm:prSet presAssocID="{7D5486A9-237F-471E-A932-4F4739B18DF7}" presName="circle1" presStyleLbl="node1" presStyleIdx="0" presStyleCnt="3"/>
      <dgm:spPr/>
    </dgm:pt>
    <dgm:pt modelId="{1CB69EED-09EB-4466-B4F4-0D37163F2E8B}" type="pres">
      <dgm:prSet presAssocID="{7D5486A9-237F-471E-A932-4F4739B18DF7}" presName="space" presStyleCnt="0"/>
      <dgm:spPr/>
    </dgm:pt>
    <dgm:pt modelId="{B0E10B30-421D-4A10-AED9-3DBF84798BFB}" type="pres">
      <dgm:prSet presAssocID="{7D5486A9-237F-471E-A932-4F4739B18DF7}" presName="rect1" presStyleLbl="alignAcc1" presStyleIdx="0" presStyleCnt="3"/>
      <dgm:spPr/>
      <dgm:t>
        <a:bodyPr/>
        <a:lstStyle/>
        <a:p>
          <a:endParaRPr lang="en-US"/>
        </a:p>
      </dgm:t>
    </dgm:pt>
    <dgm:pt modelId="{442A0474-A22A-4761-AA02-AB02359E48D5}" type="pres">
      <dgm:prSet presAssocID="{329701AC-D854-4402-AF95-948D6FDE069B}" presName="vertSpace2" presStyleLbl="node1" presStyleIdx="0" presStyleCnt="3"/>
      <dgm:spPr/>
    </dgm:pt>
    <dgm:pt modelId="{5FF692D7-7F54-49D2-8F9A-A99229DA164C}" type="pres">
      <dgm:prSet presAssocID="{329701AC-D854-4402-AF95-948D6FDE069B}" presName="circle2" presStyleLbl="node1" presStyleIdx="1" presStyleCnt="3"/>
      <dgm:spPr/>
    </dgm:pt>
    <dgm:pt modelId="{D40F3AF4-589C-4BA2-A0DF-975CBAA713B6}" type="pres">
      <dgm:prSet presAssocID="{329701AC-D854-4402-AF95-948D6FDE069B}" presName="rect2" presStyleLbl="alignAcc1" presStyleIdx="1" presStyleCnt="3"/>
      <dgm:spPr/>
      <dgm:t>
        <a:bodyPr/>
        <a:lstStyle/>
        <a:p>
          <a:endParaRPr lang="en-US"/>
        </a:p>
      </dgm:t>
    </dgm:pt>
    <dgm:pt modelId="{9848A52E-EF6E-468E-96DC-2C24B1D4401D}" type="pres">
      <dgm:prSet presAssocID="{DF5ABF22-2858-44A9-88B1-48201A747F35}" presName="vertSpace3" presStyleLbl="node1" presStyleIdx="1" presStyleCnt="3"/>
      <dgm:spPr/>
    </dgm:pt>
    <dgm:pt modelId="{A1CC2DB1-C0B7-4946-9A31-BC758011FE92}" type="pres">
      <dgm:prSet presAssocID="{DF5ABF22-2858-44A9-88B1-48201A747F35}" presName="circle3" presStyleLbl="node1" presStyleIdx="2" presStyleCnt="3"/>
      <dgm:spPr/>
    </dgm:pt>
    <dgm:pt modelId="{639F0CAE-B42A-4E6D-80E1-5A1994C4FE42}" type="pres">
      <dgm:prSet presAssocID="{DF5ABF22-2858-44A9-88B1-48201A747F35}" presName="rect3" presStyleLbl="alignAcc1" presStyleIdx="2" presStyleCnt="3"/>
      <dgm:spPr/>
      <dgm:t>
        <a:bodyPr/>
        <a:lstStyle/>
        <a:p>
          <a:endParaRPr lang="en-US"/>
        </a:p>
      </dgm:t>
    </dgm:pt>
    <dgm:pt modelId="{3597B90A-6D26-4DB3-BBD9-E8A8E3D9706E}" type="pres">
      <dgm:prSet presAssocID="{7D5486A9-237F-471E-A932-4F4739B18DF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9C1B7-A905-4406-8E84-954F3E64E215}" type="pres">
      <dgm:prSet presAssocID="{7D5486A9-237F-471E-A932-4F4739B18DF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632D6-BB46-4693-862D-CDAB29087795}" type="pres">
      <dgm:prSet presAssocID="{329701AC-D854-4402-AF95-948D6FDE069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8716-6368-4ABB-899C-ADD00BFB0E39}" type="pres">
      <dgm:prSet presAssocID="{329701AC-D854-4402-AF95-948D6FDE069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3C46F-903B-49C3-9A6F-807744E8D880}" type="pres">
      <dgm:prSet presAssocID="{DF5ABF22-2858-44A9-88B1-48201A747F3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BF25B-F66D-4932-B75C-C325DD9F2E0D}" type="pres">
      <dgm:prSet presAssocID="{DF5ABF22-2858-44A9-88B1-48201A747F3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F2763-625E-4F75-9E5D-1FC2B2E0C2DD}" type="presOf" srcId="{52565212-7DCD-44BE-9B3F-78EF8FC3FED9}" destId="{1779C1B7-A905-4406-8E84-954F3E64E215}" srcOrd="0" destOrd="2" presId="urn:microsoft.com/office/officeart/2005/8/layout/target3"/>
    <dgm:cxn modelId="{FB3CF97B-64E2-4BB9-99E8-8F3779E67974}" type="presOf" srcId="{329701AC-D854-4402-AF95-948D6FDE069B}" destId="{D40F3AF4-589C-4BA2-A0DF-975CBAA713B6}" srcOrd="0" destOrd="0" presId="urn:microsoft.com/office/officeart/2005/8/layout/target3"/>
    <dgm:cxn modelId="{200CBAC8-CDC9-4838-A446-D6DDA26D81DF}" srcId="{7D5486A9-237F-471E-A932-4F4739B18DF7}" destId="{2F3BA105-6C09-478E-84E8-CEC23671B70E}" srcOrd="1" destOrd="0" parTransId="{28B4B408-25DF-465D-B774-1E39BA9E4882}" sibTransId="{1F905BBD-D32E-48B1-8D6F-13EC1E21106E}"/>
    <dgm:cxn modelId="{9239E5C5-5F7F-41B7-B907-B0D0CF26A372}" type="presOf" srcId="{DF5ABF22-2858-44A9-88B1-48201A747F35}" destId="{5D73C46F-903B-49C3-9A6F-807744E8D880}" srcOrd="1" destOrd="0" presId="urn:microsoft.com/office/officeart/2005/8/layout/target3"/>
    <dgm:cxn modelId="{D6B03B53-8E35-4766-89E9-1E6AC10BE762}" srcId="{7D5486A9-237F-471E-A932-4F4739B18DF7}" destId="{52565212-7DCD-44BE-9B3F-78EF8FC3FED9}" srcOrd="2" destOrd="0" parTransId="{C5FE7667-06D8-4A4B-AC6D-AA79E533919D}" sibTransId="{C61A146D-E6D9-45ED-903B-9A189AA805C6}"/>
    <dgm:cxn modelId="{3995ED39-BCB0-4F4F-9DEA-2879B2A49AF8}" type="presOf" srcId="{7D5486A9-237F-471E-A932-4F4739B18DF7}" destId="{B0E10B30-421D-4A10-AED9-3DBF84798BFB}" srcOrd="0" destOrd="0" presId="urn:microsoft.com/office/officeart/2005/8/layout/target3"/>
    <dgm:cxn modelId="{7FCD593F-9A01-4E3B-B8DB-0D177ACDD313}" srcId="{329701AC-D854-4402-AF95-948D6FDE069B}" destId="{699C81A8-F675-4428-96E2-3E5645955E18}" srcOrd="1" destOrd="0" parTransId="{B21B9869-D570-4D97-84D2-97D9280274E2}" sibTransId="{767E7578-D0C2-4A93-A387-6772143F4273}"/>
    <dgm:cxn modelId="{FAB7036E-7EC1-402F-A3F5-CA802EBD1C9E}" srcId="{329701AC-D854-4402-AF95-948D6FDE069B}" destId="{36814673-5EA3-4191-B7A8-FC30ABEAD423}" srcOrd="2" destOrd="0" parTransId="{58B5B164-B2ED-409A-90C1-DF8B596470AE}" sibTransId="{D9E8BFB6-93E9-4687-BAE0-3E852A6073D6}"/>
    <dgm:cxn modelId="{959F2876-3216-4A70-8F05-26415A586DAF}" type="presOf" srcId="{DACFB133-1C42-4F4C-931E-6026C3675850}" destId="{8DCBF25B-F66D-4932-B75C-C325DD9F2E0D}" srcOrd="0" destOrd="1" presId="urn:microsoft.com/office/officeart/2005/8/layout/target3"/>
    <dgm:cxn modelId="{6815A8C3-8DCA-4B3E-98B4-2E27C3543F52}" srcId="{DF5ABF22-2858-44A9-88B1-48201A747F35}" destId="{D046F4A4-D88C-42D0-97B5-4C6102CCCCA2}" srcOrd="0" destOrd="0" parTransId="{05160B81-5FB0-4D07-A3F4-AE447CC0E365}" sibTransId="{FD693538-0A52-4670-BD80-2C15286884BE}"/>
    <dgm:cxn modelId="{24FCAB35-4E97-44E4-8ADB-470AA6B930FC}" srcId="{3522368B-1BAD-46C4-B9E3-0F41181A72D3}" destId="{7D5486A9-237F-471E-A932-4F4739B18DF7}" srcOrd="0" destOrd="0" parTransId="{633F58C8-A6B0-4404-A81C-C41FCA6142BA}" sibTransId="{DBD926E6-0793-41EA-A49A-653DA0A9DD7C}"/>
    <dgm:cxn modelId="{51F16392-AD69-4E3D-BC66-8D27C4345EC4}" srcId="{7D5486A9-237F-471E-A932-4F4739B18DF7}" destId="{9761398F-9F63-4F76-BD16-E9413060704E}" srcOrd="0" destOrd="0" parTransId="{0DC9781F-478F-4AEF-95A7-F6EA0AA11409}" sibTransId="{DDCC79DD-2F01-4E56-87E2-38A6B6F5182A}"/>
    <dgm:cxn modelId="{A4A29FA2-287C-41A2-8EAD-2DF9A9D76CAB}" srcId="{DF5ABF22-2858-44A9-88B1-48201A747F35}" destId="{DACFB133-1C42-4F4C-931E-6026C3675850}" srcOrd="1" destOrd="0" parTransId="{5A91B791-A243-47C7-AA19-2AFCE715B786}" sibTransId="{2C1AA676-19AD-42B3-9CEF-A2D6F498C761}"/>
    <dgm:cxn modelId="{5979F8AB-ECB3-4ABC-A5E4-8DC290D4FF63}" type="presOf" srcId="{699C81A8-F675-4428-96E2-3E5645955E18}" destId="{624B8716-6368-4ABB-899C-ADD00BFB0E39}" srcOrd="0" destOrd="1" presId="urn:microsoft.com/office/officeart/2005/8/layout/target3"/>
    <dgm:cxn modelId="{E5CB8C94-F576-4FCA-A8CF-DBAB38ABDFF5}" srcId="{3522368B-1BAD-46C4-B9E3-0F41181A72D3}" destId="{329701AC-D854-4402-AF95-948D6FDE069B}" srcOrd="1" destOrd="0" parTransId="{AC53A727-C9AA-41EF-B972-708C3457AA64}" sibTransId="{52A65355-4FD9-4802-8936-C7E8CDADB9AC}"/>
    <dgm:cxn modelId="{830ABCA4-93E9-4C82-8914-E766F0A2D1C6}" type="presOf" srcId="{DF5ABF22-2858-44A9-88B1-48201A747F35}" destId="{639F0CAE-B42A-4E6D-80E1-5A1994C4FE42}" srcOrd="0" destOrd="0" presId="urn:microsoft.com/office/officeart/2005/8/layout/target3"/>
    <dgm:cxn modelId="{EF1B385E-CF9D-4D30-9A44-6FB4AADBA5CF}" srcId="{DF5ABF22-2858-44A9-88B1-48201A747F35}" destId="{228E25E0-A9D6-4C6D-B5D1-42BF6356AB4F}" srcOrd="2" destOrd="0" parTransId="{C935CA9D-3958-4F34-BABA-AE4E12349968}" sibTransId="{1589FF35-E0F7-4E76-980F-5D18A63A8E7B}"/>
    <dgm:cxn modelId="{087F123B-0481-4B09-AE7F-C13245965E14}" type="presOf" srcId="{D046F4A4-D88C-42D0-97B5-4C6102CCCCA2}" destId="{8DCBF25B-F66D-4932-B75C-C325DD9F2E0D}" srcOrd="0" destOrd="0" presId="urn:microsoft.com/office/officeart/2005/8/layout/target3"/>
    <dgm:cxn modelId="{DEC6E368-54F6-400C-B977-CEAAB60E8D46}" srcId="{3522368B-1BAD-46C4-B9E3-0F41181A72D3}" destId="{DF5ABF22-2858-44A9-88B1-48201A747F35}" srcOrd="2" destOrd="0" parTransId="{17FA9256-0A57-4D94-87E5-B7E4FCE544FC}" sibTransId="{DEF080E6-4A94-405D-8C20-6B4FC0A51E1C}"/>
    <dgm:cxn modelId="{46052422-5086-4EE9-9DE5-83778AE3047A}" type="presOf" srcId="{7D5486A9-237F-471E-A932-4F4739B18DF7}" destId="{3597B90A-6D26-4DB3-BBD9-E8A8E3D9706E}" srcOrd="1" destOrd="0" presId="urn:microsoft.com/office/officeart/2005/8/layout/target3"/>
    <dgm:cxn modelId="{2B5E7E5C-5C5F-40C3-923F-3FA1F596F19F}" type="presOf" srcId="{228E25E0-A9D6-4C6D-B5D1-42BF6356AB4F}" destId="{8DCBF25B-F66D-4932-B75C-C325DD9F2E0D}" srcOrd="0" destOrd="2" presId="urn:microsoft.com/office/officeart/2005/8/layout/target3"/>
    <dgm:cxn modelId="{97C8181E-BF99-4C62-ABD3-58D472FBCE87}" type="presOf" srcId="{E9FB507C-1D02-4BB0-83C1-0EBF5F17F58C}" destId="{624B8716-6368-4ABB-899C-ADD00BFB0E39}" srcOrd="0" destOrd="0" presId="urn:microsoft.com/office/officeart/2005/8/layout/target3"/>
    <dgm:cxn modelId="{28CD5618-855E-4775-95A0-D184D371B5FA}" type="presOf" srcId="{3522368B-1BAD-46C4-B9E3-0F41181A72D3}" destId="{51CC30F1-A7AE-44EA-88BB-59350A91774D}" srcOrd="0" destOrd="0" presId="urn:microsoft.com/office/officeart/2005/8/layout/target3"/>
    <dgm:cxn modelId="{5E00844A-2071-4F35-BB8D-B3E5FDB0594B}" type="presOf" srcId="{2F3BA105-6C09-478E-84E8-CEC23671B70E}" destId="{1779C1B7-A905-4406-8E84-954F3E64E215}" srcOrd="0" destOrd="1" presId="urn:microsoft.com/office/officeart/2005/8/layout/target3"/>
    <dgm:cxn modelId="{296603E1-4C0E-4D14-BABD-46F2775189FD}" srcId="{329701AC-D854-4402-AF95-948D6FDE069B}" destId="{E9FB507C-1D02-4BB0-83C1-0EBF5F17F58C}" srcOrd="0" destOrd="0" parTransId="{208055EC-C54E-4696-98FD-999EA4095014}" sibTransId="{2B2E19E6-2E52-4906-B475-3D225B4E2F58}"/>
    <dgm:cxn modelId="{69B79811-E027-4898-8C11-AAA8AE5661ED}" type="presOf" srcId="{9761398F-9F63-4F76-BD16-E9413060704E}" destId="{1779C1B7-A905-4406-8E84-954F3E64E215}" srcOrd="0" destOrd="0" presId="urn:microsoft.com/office/officeart/2005/8/layout/target3"/>
    <dgm:cxn modelId="{603051EC-5F95-4613-91FC-1F26B156AAE4}" srcId="{DF5ABF22-2858-44A9-88B1-48201A747F35}" destId="{38BD842F-6C52-46C3-80FA-6E01D8D8E03F}" srcOrd="3" destOrd="0" parTransId="{BEB7AF13-7C8B-4217-8CC0-8C19F85985E4}" sibTransId="{57E5F9FC-3567-4EF4-BDA3-16693AA779CD}"/>
    <dgm:cxn modelId="{47EDF0B0-52A1-4134-91EC-87127C45FF8F}" type="presOf" srcId="{329701AC-D854-4402-AF95-948D6FDE069B}" destId="{385632D6-BB46-4693-862D-CDAB29087795}" srcOrd="1" destOrd="0" presId="urn:microsoft.com/office/officeart/2005/8/layout/target3"/>
    <dgm:cxn modelId="{6CE17A9F-CC78-4F4E-99B5-ED21BF4813EA}" type="presOf" srcId="{36814673-5EA3-4191-B7A8-FC30ABEAD423}" destId="{624B8716-6368-4ABB-899C-ADD00BFB0E39}" srcOrd="0" destOrd="2" presId="urn:microsoft.com/office/officeart/2005/8/layout/target3"/>
    <dgm:cxn modelId="{B42DABF0-129C-4014-834E-E8D4093698E1}" type="presOf" srcId="{38BD842F-6C52-46C3-80FA-6E01D8D8E03F}" destId="{8DCBF25B-F66D-4932-B75C-C325DD9F2E0D}" srcOrd="0" destOrd="3" presId="urn:microsoft.com/office/officeart/2005/8/layout/target3"/>
    <dgm:cxn modelId="{7F008A3B-5F32-43FA-9C3B-CF8E6F16DBC7}" type="presParOf" srcId="{51CC30F1-A7AE-44EA-88BB-59350A91774D}" destId="{2D1B406B-FC4E-4926-9725-1666523C7689}" srcOrd="0" destOrd="0" presId="urn:microsoft.com/office/officeart/2005/8/layout/target3"/>
    <dgm:cxn modelId="{B07489BB-FE02-424E-945A-E34D7450985B}" type="presParOf" srcId="{51CC30F1-A7AE-44EA-88BB-59350A91774D}" destId="{1CB69EED-09EB-4466-B4F4-0D37163F2E8B}" srcOrd="1" destOrd="0" presId="urn:microsoft.com/office/officeart/2005/8/layout/target3"/>
    <dgm:cxn modelId="{37790646-9410-434E-889F-F7BF04A2877D}" type="presParOf" srcId="{51CC30F1-A7AE-44EA-88BB-59350A91774D}" destId="{B0E10B30-421D-4A10-AED9-3DBF84798BFB}" srcOrd="2" destOrd="0" presId="urn:microsoft.com/office/officeart/2005/8/layout/target3"/>
    <dgm:cxn modelId="{F3F37590-6540-46FB-A2C3-CE65F76CD82E}" type="presParOf" srcId="{51CC30F1-A7AE-44EA-88BB-59350A91774D}" destId="{442A0474-A22A-4761-AA02-AB02359E48D5}" srcOrd="3" destOrd="0" presId="urn:microsoft.com/office/officeart/2005/8/layout/target3"/>
    <dgm:cxn modelId="{035EDB15-D0B3-4612-9097-F6ACA9F23D51}" type="presParOf" srcId="{51CC30F1-A7AE-44EA-88BB-59350A91774D}" destId="{5FF692D7-7F54-49D2-8F9A-A99229DA164C}" srcOrd="4" destOrd="0" presId="urn:microsoft.com/office/officeart/2005/8/layout/target3"/>
    <dgm:cxn modelId="{279B7623-6C86-4FBC-B830-23A3F78A74A0}" type="presParOf" srcId="{51CC30F1-A7AE-44EA-88BB-59350A91774D}" destId="{D40F3AF4-589C-4BA2-A0DF-975CBAA713B6}" srcOrd="5" destOrd="0" presId="urn:microsoft.com/office/officeart/2005/8/layout/target3"/>
    <dgm:cxn modelId="{96ECC0E3-90BB-45D5-AA53-B489DEE515C5}" type="presParOf" srcId="{51CC30F1-A7AE-44EA-88BB-59350A91774D}" destId="{9848A52E-EF6E-468E-96DC-2C24B1D4401D}" srcOrd="6" destOrd="0" presId="urn:microsoft.com/office/officeart/2005/8/layout/target3"/>
    <dgm:cxn modelId="{83CF1F25-3752-4D3D-9F02-AC60075FCE63}" type="presParOf" srcId="{51CC30F1-A7AE-44EA-88BB-59350A91774D}" destId="{A1CC2DB1-C0B7-4946-9A31-BC758011FE92}" srcOrd="7" destOrd="0" presId="urn:microsoft.com/office/officeart/2005/8/layout/target3"/>
    <dgm:cxn modelId="{B0A9838E-DD73-4908-8669-D08A2F23E4FF}" type="presParOf" srcId="{51CC30F1-A7AE-44EA-88BB-59350A91774D}" destId="{639F0CAE-B42A-4E6D-80E1-5A1994C4FE42}" srcOrd="8" destOrd="0" presId="urn:microsoft.com/office/officeart/2005/8/layout/target3"/>
    <dgm:cxn modelId="{D21D630D-5B42-4824-898E-E153B1ED6478}" type="presParOf" srcId="{51CC30F1-A7AE-44EA-88BB-59350A91774D}" destId="{3597B90A-6D26-4DB3-BBD9-E8A8E3D9706E}" srcOrd="9" destOrd="0" presId="urn:microsoft.com/office/officeart/2005/8/layout/target3"/>
    <dgm:cxn modelId="{53E9CAF2-6373-4242-9971-F80DC3659AE7}" type="presParOf" srcId="{51CC30F1-A7AE-44EA-88BB-59350A91774D}" destId="{1779C1B7-A905-4406-8E84-954F3E64E215}" srcOrd="10" destOrd="0" presId="urn:microsoft.com/office/officeart/2005/8/layout/target3"/>
    <dgm:cxn modelId="{579249F8-0F25-4FF6-A598-990C1A7BD221}" type="presParOf" srcId="{51CC30F1-A7AE-44EA-88BB-59350A91774D}" destId="{385632D6-BB46-4693-862D-CDAB29087795}" srcOrd="11" destOrd="0" presId="urn:microsoft.com/office/officeart/2005/8/layout/target3"/>
    <dgm:cxn modelId="{77F1FB8C-CE7A-47DA-B984-67E42712EB6F}" type="presParOf" srcId="{51CC30F1-A7AE-44EA-88BB-59350A91774D}" destId="{624B8716-6368-4ABB-899C-ADD00BFB0E39}" srcOrd="12" destOrd="0" presId="urn:microsoft.com/office/officeart/2005/8/layout/target3"/>
    <dgm:cxn modelId="{A2BC109B-7B6E-45CF-8EBE-79C0AB674378}" type="presParOf" srcId="{51CC30F1-A7AE-44EA-88BB-59350A91774D}" destId="{5D73C46F-903B-49C3-9A6F-807744E8D880}" srcOrd="13" destOrd="0" presId="urn:microsoft.com/office/officeart/2005/8/layout/target3"/>
    <dgm:cxn modelId="{33EBF742-FE1A-4E48-B5E2-2BA29DCFBD33}" type="presParOf" srcId="{51CC30F1-A7AE-44EA-88BB-59350A91774D}" destId="{8DCBF25B-F66D-4932-B75C-C325DD9F2E0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39B35-867B-459E-907A-B66E2C0E8A47}" type="doc">
      <dgm:prSet loTypeId="urn:microsoft.com/office/officeart/2005/8/layout/target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8055EBE-F8FD-4ADE-AE77-03871EEE2B07}">
      <dgm:prSet/>
      <dgm:spPr/>
      <dgm:t>
        <a:bodyPr/>
        <a:lstStyle/>
        <a:p>
          <a:pPr rtl="0"/>
          <a:r>
            <a:rPr lang="en-US" smtClean="0"/>
            <a:t>Takes place at January RRC meeting</a:t>
          </a:r>
          <a:endParaRPr lang="en-US"/>
        </a:p>
      </dgm:t>
    </dgm:pt>
    <dgm:pt modelId="{2EB5E3E2-99FA-4A9B-9F7E-A832359DC606}" type="parTrans" cxnId="{B435517F-FD4D-40A4-A21A-B313CD1EDA61}">
      <dgm:prSet/>
      <dgm:spPr/>
      <dgm:t>
        <a:bodyPr/>
        <a:lstStyle/>
        <a:p>
          <a:endParaRPr lang="en-US"/>
        </a:p>
      </dgm:t>
    </dgm:pt>
    <dgm:pt modelId="{86E4927F-77ED-457B-8576-5FAE5886AFC3}" type="sibTrans" cxnId="{B435517F-FD4D-40A4-A21A-B313CD1EDA61}">
      <dgm:prSet/>
      <dgm:spPr/>
      <dgm:t>
        <a:bodyPr/>
        <a:lstStyle/>
        <a:p>
          <a:endParaRPr lang="en-US"/>
        </a:p>
      </dgm:t>
    </dgm:pt>
    <dgm:pt modelId="{390ED446-A830-4804-837D-ECF2C6E8ADB0}">
      <dgm:prSet/>
      <dgm:spPr/>
      <dgm:t>
        <a:bodyPr/>
        <a:lstStyle/>
        <a:p>
          <a:pPr rtl="0"/>
          <a:r>
            <a:rPr lang="en-US" smtClean="0"/>
            <a:t>All programs on either review or consent agenda</a:t>
          </a:r>
          <a:endParaRPr lang="en-US"/>
        </a:p>
      </dgm:t>
    </dgm:pt>
    <dgm:pt modelId="{564FD663-EA05-4C25-9071-B21B2100DD61}" type="parTrans" cxnId="{18CD7905-A8EC-4C7B-9BA6-E64CE87F3323}">
      <dgm:prSet/>
      <dgm:spPr/>
      <dgm:t>
        <a:bodyPr/>
        <a:lstStyle/>
        <a:p>
          <a:endParaRPr lang="en-US"/>
        </a:p>
      </dgm:t>
    </dgm:pt>
    <dgm:pt modelId="{37295FB5-F375-4991-9EF1-FD95EE73218A}" type="sibTrans" cxnId="{18CD7905-A8EC-4C7B-9BA6-E64CE87F3323}">
      <dgm:prSet/>
      <dgm:spPr/>
      <dgm:t>
        <a:bodyPr/>
        <a:lstStyle/>
        <a:p>
          <a:endParaRPr lang="en-US"/>
        </a:p>
      </dgm:t>
    </dgm:pt>
    <dgm:pt modelId="{B0A99E9A-4F2A-4D7D-B993-8D3B37E33FAF}">
      <dgm:prSet/>
      <dgm:spPr/>
      <dgm:t>
        <a:bodyPr/>
        <a:lstStyle/>
        <a:p>
          <a:pPr rtl="0"/>
          <a:r>
            <a:rPr lang="en-US" smtClean="0"/>
            <a:t>Programs on review agenda:</a:t>
          </a:r>
          <a:endParaRPr lang="en-US"/>
        </a:p>
      </dgm:t>
    </dgm:pt>
    <dgm:pt modelId="{56011A0E-0FC3-49F3-8E99-BDC2290F51D6}" type="parTrans" cxnId="{4C596E4B-77EB-4EAB-AD12-99DF35313477}">
      <dgm:prSet/>
      <dgm:spPr/>
      <dgm:t>
        <a:bodyPr/>
        <a:lstStyle/>
        <a:p>
          <a:endParaRPr lang="en-US"/>
        </a:p>
      </dgm:t>
    </dgm:pt>
    <dgm:pt modelId="{9D154128-BBD7-44AA-AD2C-2BAE65BC773C}" type="sibTrans" cxnId="{4C596E4B-77EB-4EAB-AD12-99DF35313477}">
      <dgm:prSet/>
      <dgm:spPr/>
      <dgm:t>
        <a:bodyPr/>
        <a:lstStyle/>
        <a:p>
          <a:endParaRPr lang="en-US"/>
        </a:p>
      </dgm:t>
    </dgm:pt>
    <dgm:pt modelId="{94E6A0B1-1AF7-4C68-BB70-4DCCCF0956D3}">
      <dgm:prSet custT="1"/>
      <dgm:spPr/>
      <dgm:t>
        <a:bodyPr/>
        <a:lstStyle/>
        <a:p>
          <a:pPr rtl="0"/>
          <a:r>
            <a:rPr lang="en-US" sz="1600" dirty="0" smtClean="0"/>
            <a:t>Status of AOW or Probation; applications; complaints</a:t>
          </a:r>
          <a:endParaRPr lang="en-US" sz="1600" dirty="0"/>
        </a:p>
      </dgm:t>
    </dgm:pt>
    <dgm:pt modelId="{3255BBFD-23CA-4FD8-91A9-73D8728BBA18}" type="parTrans" cxnId="{F14D9BE8-5269-4980-B6C0-ED2186FFEC03}">
      <dgm:prSet/>
      <dgm:spPr/>
      <dgm:t>
        <a:bodyPr/>
        <a:lstStyle/>
        <a:p>
          <a:endParaRPr lang="en-US"/>
        </a:p>
      </dgm:t>
    </dgm:pt>
    <dgm:pt modelId="{6CA46FDB-84DF-4669-9AE1-E3800D3C3D75}" type="sibTrans" cxnId="{F14D9BE8-5269-4980-B6C0-ED2186FFEC03}">
      <dgm:prSet/>
      <dgm:spPr/>
      <dgm:t>
        <a:bodyPr/>
        <a:lstStyle/>
        <a:p>
          <a:endParaRPr lang="en-US"/>
        </a:p>
      </dgm:t>
    </dgm:pt>
    <dgm:pt modelId="{C24D6A76-7E88-465B-984A-D8DBB3A449CB}">
      <dgm:prSet custT="1"/>
      <dgm:spPr/>
      <dgm:t>
        <a:bodyPr/>
        <a:lstStyle/>
        <a:p>
          <a:pPr rtl="0"/>
          <a:r>
            <a:rPr lang="en-US" sz="1600" dirty="0" smtClean="0"/>
            <a:t>Current citations resulting from previous annual review</a:t>
          </a:r>
          <a:endParaRPr lang="en-US" sz="1600" dirty="0"/>
        </a:p>
      </dgm:t>
    </dgm:pt>
    <dgm:pt modelId="{52A6CF4E-1C3E-46CD-969A-C5D2005C13C7}" type="parTrans" cxnId="{272E1CA4-0053-4A76-A39A-6EA86E90137F}">
      <dgm:prSet/>
      <dgm:spPr/>
      <dgm:t>
        <a:bodyPr/>
        <a:lstStyle/>
        <a:p>
          <a:endParaRPr lang="en-US"/>
        </a:p>
      </dgm:t>
    </dgm:pt>
    <dgm:pt modelId="{BB5295CC-2208-4AEB-BCB7-8582A593E2C7}" type="sibTrans" cxnId="{272E1CA4-0053-4A76-A39A-6EA86E90137F}">
      <dgm:prSet/>
      <dgm:spPr/>
      <dgm:t>
        <a:bodyPr/>
        <a:lstStyle/>
        <a:p>
          <a:endParaRPr lang="en-US"/>
        </a:p>
      </dgm:t>
    </dgm:pt>
    <dgm:pt modelId="{6B1FF560-391C-4CF1-BFA0-DEBB20914789}">
      <dgm:prSet custT="1"/>
      <dgm:spPr/>
      <dgm:t>
        <a:bodyPr/>
        <a:lstStyle/>
        <a:p>
          <a:pPr rtl="0"/>
          <a:r>
            <a:rPr lang="en-US" sz="1600" dirty="0" smtClean="0"/>
            <a:t>Potential citation(s) [below threshold level: case log, board scores, scholarly activity, resident survey] </a:t>
          </a:r>
          <a:endParaRPr lang="en-US" sz="1600" dirty="0"/>
        </a:p>
      </dgm:t>
    </dgm:pt>
    <dgm:pt modelId="{150D374F-FE4A-47C8-8BF2-5BB88CFAE05F}" type="parTrans" cxnId="{36C584FE-9703-4867-B523-B6853E7F41D5}">
      <dgm:prSet/>
      <dgm:spPr/>
      <dgm:t>
        <a:bodyPr/>
        <a:lstStyle/>
        <a:p>
          <a:endParaRPr lang="en-US"/>
        </a:p>
      </dgm:t>
    </dgm:pt>
    <dgm:pt modelId="{72C98744-0D2F-4974-A248-84EB459A0082}" type="sibTrans" cxnId="{36C584FE-9703-4867-B523-B6853E7F41D5}">
      <dgm:prSet/>
      <dgm:spPr/>
      <dgm:t>
        <a:bodyPr/>
        <a:lstStyle/>
        <a:p>
          <a:endParaRPr lang="en-US"/>
        </a:p>
      </dgm:t>
    </dgm:pt>
    <dgm:pt modelId="{213B3288-40D9-4465-98C4-52F8834E88FB}">
      <dgm:prSet custT="1"/>
      <dgm:spPr/>
      <dgm:t>
        <a:bodyPr/>
        <a:lstStyle/>
        <a:p>
          <a:pPr rtl="0"/>
          <a:r>
            <a:rPr lang="en-US" sz="1600" dirty="0" smtClean="0"/>
            <a:t>Interim requests </a:t>
          </a:r>
          <a:endParaRPr lang="en-US" sz="1600" dirty="0"/>
        </a:p>
      </dgm:t>
    </dgm:pt>
    <dgm:pt modelId="{D5EE51F6-6120-4431-A6F5-D5EE90C70367}" type="parTrans" cxnId="{55EE9F30-8D0E-4BC4-A851-B09AE5193F3B}">
      <dgm:prSet/>
      <dgm:spPr/>
      <dgm:t>
        <a:bodyPr/>
        <a:lstStyle/>
        <a:p>
          <a:endParaRPr lang="en-US"/>
        </a:p>
      </dgm:t>
    </dgm:pt>
    <dgm:pt modelId="{5794E116-952A-4E1C-A04A-CC8808B6DF6B}" type="sibTrans" cxnId="{55EE9F30-8D0E-4BC4-A851-B09AE5193F3B}">
      <dgm:prSet/>
      <dgm:spPr/>
      <dgm:t>
        <a:bodyPr/>
        <a:lstStyle/>
        <a:p>
          <a:endParaRPr lang="en-US"/>
        </a:p>
      </dgm:t>
    </dgm:pt>
    <dgm:pt modelId="{4DB13B11-EAF6-455F-A70F-F6498A6BE739}">
      <dgm:prSet/>
      <dgm:spPr/>
      <dgm:t>
        <a:bodyPr/>
        <a:lstStyle/>
        <a:p>
          <a:endParaRPr lang="en-US"/>
        </a:p>
      </dgm:t>
    </dgm:pt>
    <dgm:pt modelId="{F6FB7A4B-5016-4ECA-BA43-B242723F50C0}" type="parTrans" cxnId="{7D5EB061-E564-41A6-8E0C-4021B81B8E19}">
      <dgm:prSet/>
      <dgm:spPr/>
      <dgm:t>
        <a:bodyPr/>
        <a:lstStyle/>
        <a:p>
          <a:endParaRPr lang="en-US"/>
        </a:p>
      </dgm:t>
    </dgm:pt>
    <dgm:pt modelId="{FB0CDB68-498F-4646-8234-C6EAA3C98A2D}" type="sibTrans" cxnId="{7D5EB061-E564-41A6-8E0C-4021B81B8E19}">
      <dgm:prSet/>
      <dgm:spPr/>
      <dgm:t>
        <a:bodyPr/>
        <a:lstStyle/>
        <a:p>
          <a:endParaRPr lang="en-US"/>
        </a:p>
      </dgm:t>
    </dgm:pt>
    <dgm:pt modelId="{B5837655-1235-4CC2-AF2A-D11CA10DAE04}">
      <dgm:prSet/>
      <dgm:spPr/>
      <dgm:t>
        <a:bodyPr/>
        <a:lstStyle/>
        <a:p>
          <a:endParaRPr lang="en-US"/>
        </a:p>
      </dgm:t>
    </dgm:pt>
    <dgm:pt modelId="{C25BB966-BB93-401A-ADE4-20E7C6C26F07}" type="parTrans" cxnId="{5E402014-4084-4C58-A51E-B7A0589CA25A}">
      <dgm:prSet/>
      <dgm:spPr/>
      <dgm:t>
        <a:bodyPr/>
        <a:lstStyle/>
        <a:p>
          <a:endParaRPr lang="en-US"/>
        </a:p>
      </dgm:t>
    </dgm:pt>
    <dgm:pt modelId="{FB786593-4121-4706-8F18-695E311910C9}" type="sibTrans" cxnId="{5E402014-4084-4C58-A51E-B7A0589CA25A}">
      <dgm:prSet/>
      <dgm:spPr/>
      <dgm:t>
        <a:bodyPr/>
        <a:lstStyle/>
        <a:p>
          <a:endParaRPr lang="en-US"/>
        </a:p>
      </dgm:t>
    </dgm:pt>
    <dgm:pt modelId="{D9B7728F-3D04-4449-9F40-276BC13B256E}" type="pres">
      <dgm:prSet presAssocID="{70539B35-867B-459E-907A-B66E2C0E8A4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FA7DED-FB50-4798-963B-5F3A17A6F2B5}" type="pres">
      <dgm:prSet presAssocID="{70539B35-867B-459E-907A-B66E2C0E8A47}" presName="outerBox" presStyleCnt="0"/>
      <dgm:spPr/>
    </dgm:pt>
    <dgm:pt modelId="{D5478921-E5DE-4B12-95C6-9D43846F20BD}" type="pres">
      <dgm:prSet presAssocID="{70539B35-867B-459E-907A-B66E2C0E8A47}" presName="outerBoxParent" presStyleLbl="node1" presStyleIdx="0" presStyleCnt="3"/>
      <dgm:spPr/>
      <dgm:t>
        <a:bodyPr/>
        <a:lstStyle/>
        <a:p>
          <a:endParaRPr lang="en-US"/>
        </a:p>
      </dgm:t>
    </dgm:pt>
    <dgm:pt modelId="{64E72E64-2AEB-4CF4-B407-8BD9B0DA6290}" type="pres">
      <dgm:prSet presAssocID="{70539B35-867B-459E-907A-B66E2C0E8A47}" presName="outerBoxChildren" presStyleCnt="0"/>
      <dgm:spPr/>
    </dgm:pt>
    <dgm:pt modelId="{0F25552C-C76E-4799-8B77-FCBFB4F80E20}" type="pres">
      <dgm:prSet presAssocID="{70539B35-867B-459E-907A-B66E2C0E8A47}" presName="middleBox" presStyleCnt="0"/>
      <dgm:spPr/>
    </dgm:pt>
    <dgm:pt modelId="{F24D5503-E843-4DF0-AE9A-36165CC034A5}" type="pres">
      <dgm:prSet presAssocID="{70539B35-867B-459E-907A-B66E2C0E8A47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29A691E0-8405-4502-A0C4-B9822143F3B0}" type="pres">
      <dgm:prSet presAssocID="{70539B35-867B-459E-907A-B66E2C0E8A47}" presName="middleBoxChildren" presStyleCnt="0"/>
      <dgm:spPr/>
    </dgm:pt>
    <dgm:pt modelId="{81E8FFEB-EBA7-4241-ACF0-51C5AE253F07}" type="pres">
      <dgm:prSet presAssocID="{70539B35-867B-459E-907A-B66E2C0E8A47}" presName="centerBox" presStyleCnt="0"/>
      <dgm:spPr/>
    </dgm:pt>
    <dgm:pt modelId="{E05DE958-3E9F-4D1D-BCC1-4BEE750D7051}" type="pres">
      <dgm:prSet presAssocID="{70539B35-867B-459E-907A-B66E2C0E8A47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08671571-C30B-4E57-B83F-F61681AD2A36}" type="pres">
      <dgm:prSet presAssocID="{70539B35-867B-459E-907A-B66E2C0E8A47}" presName="centerBoxChildren" presStyleCnt="0"/>
      <dgm:spPr/>
    </dgm:pt>
    <dgm:pt modelId="{C701D238-150E-439B-918B-A23C5CB32DD1}" type="pres">
      <dgm:prSet presAssocID="{94E6A0B1-1AF7-4C68-BB70-4DCCCF0956D3}" presName="cChild" presStyleLbl="fgAcc1" presStyleIdx="0" presStyleCnt="4" custScaleX="77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8A6A9-4B55-4366-8030-0FC2DFA90523}" type="pres">
      <dgm:prSet presAssocID="{6CA46FDB-84DF-4669-9AE1-E3800D3C3D75}" presName="centerSibTrans" presStyleCnt="0"/>
      <dgm:spPr/>
    </dgm:pt>
    <dgm:pt modelId="{95831666-A08D-4054-B353-C15A53006C6D}" type="pres">
      <dgm:prSet presAssocID="{C24D6A76-7E88-465B-984A-D8DBB3A449CB}" presName="cChild" presStyleLbl="fgAcc1" presStyleIdx="1" presStyleCnt="4" custScaleX="74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30B0-15D1-4C4B-B2AB-D17AF074E495}" type="pres">
      <dgm:prSet presAssocID="{BB5295CC-2208-4AEB-BCB7-8582A593E2C7}" presName="centerSibTrans" presStyleCnt="0"/>
      <dgm:spPr/>
    </dgm:pt>
    <dgm:pt modelId="{46AF3598-0519-4EB2-9719-2F76C1A2582B}" type="pres">
      <dgm:prSet presAssocID="{6B1FF560-391C-4CF1-BFA0-DEBB20914789}" presName="cChild" presStyleLbl="fgAcc1" presStyleIdx="2" presStyleCnt="4" custScaleX="110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0236A-36BC-4F5E-8DEA-9A2400B13BD3}" type="pres">
      <dgm:prSet presAssocID="{72C98744-0D2F-4974-A248-84EB459A0082}" presName="centerSibTrans" presStyleCnt="0"/>
      <dgm:spPr/>
    </dgm:pt>
    <dgm:pt modelId="{C7D0EF6B-7769-4C7A-90DF-BA245301CC0D}" type="pres">
      <dgm:prSet presAssocID="{213B3288-40D9-4465-98C4-52F8834E88FB}" presName="cChild" presStyleLbl="fgAcc1" presStyleIdx="3" presStyleCnt="4" custScaleX="5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E9F30-8D0E-4BC4-A851-B09AE5193F3B}" srcId="{B0A99E9A-4F2A-4D7D-B993-8D3B37E33FAF}" destId="{213B3288-40D9-4465-98C4-52F8834E88FB}" srcOrd="3" destOrd="0" parTransId="{D5EE51F6-6120-4431-A6F5-D5EE90C70367}" sibTransId="{5794E116-952A-4E1C-A04A-CC8808B6DF6B}"/>
    <dgm:cxn modelId="{ACD057CC-EDB6-49BC-85BC-8D1F1A3C510A}" type="presOf" srcId="{88055EBE-F8FD-4ADE-AE77-03871EEE2B07}" destId="{D5478921-E5DE-4B12-95C6-9D43846F20BD}" srcOrd="0" destOrd="0" presId="urn:microsoft.com/office/officeart/2005/8/layout/target2"/>
    <dgm:cxn modelId="{36C584FE-9703-4867-B523-B6853E7F41D5}" srcId="{B0A99E9A-4F2A-4D7D-B993-8D3B37E33FAF}" destId="{6B1FF560-391C-4CF1-BFA0-DEBB20914789}" srcOrd="2" destOrd="0" parTransId="{150D374F-FE4A-47C8-8BF2-5BB88CFAE05F}" sibTransId="{72C98744-0D2F-4974-A248-84EB459A0082}"/>
    <dgm:cxn modelId="{18CD7905-A8EC-4C7B-9BA6-E64CE87F3323}" srcId="{70539B35-867B-459E-907A-B66E2C0E8A47}" destId="{390ED446-A830-4804-837D-ECF2C6E8ADB0}" srcOrd="1" destOrd="0" parTransId="{564FD663-EA05-4C25-9071-B21B2100DD61}" sibTransId="{37295FB5-F375-4991-9EF1-FD95EE73218A}"/>
    <dgm:cxn modelId="{8F2E16C5-EB76-4EF7-8A91-F1E13974B657}" type="presOf" srcId="{70539B35-867B-459E-907A-B66E2C0E8A47}" destId="{D9B7728F-3D04-4449-9F40-276BC13B256E}" srcOrd="0" destOrd="0" presId="urn:microsoft.com/office/officeart/2005/8/layout/target2"/>
    <dgm:cxn modelId="{22A28115-EAB1-407F-9314-4FCDBD46D824}" type="presOf" srcId="{6B1FF560-391C-4CF1-BFA0-DEBB20914789}" destId="{46AF3598-0519-4EB2-9719-2F76C1A2582B}" srcOrd="0" destOrd="0" presId="urn:microsoft.com/office/officeart/2005/8/layout/target2"/>
    <dgm:cxn modelId="{8436134A-1D92-4836-B9D9-1DB174C82C83}" type="presOf" srcId="{C24D6A76-7E88-465B-984A-D8DBB3A449CB}" destId="{95831666-A08D-4054-B353-C15A53006C6D}" srcOrd="0" destOrd="0" presId="urn:microsoft.com/office/officeart/2005/8/layout/target2"/>
    <dgm:cxn modelId="{5E402014-4084-4C58-A51E-B7A0589CA25A}" srcId="{4DB13B11-EAF6-455F-A70F-F6498A6BE739}" destId="{B5837655-1235-4CC2-AF2A-D11CA10DAE04}" srcOrd="0" destOrd="0" parTransId="{C25BB966-BB93-401A-ADE4-20E7C6C26F07}" sibTransId="{FB786593-4121-4706-8F18-695E311910C9}"/>
    <dgm:cxn modelId="{F14D9BE8-5269-4980-B6C0-ED2186FFEC03}" srcId="{B0A99E9A-4F2A-4D7D-B993-8D3B37E33FAF}" destId="{94E6A0B1-1AF7-4C68-BB70-4DCCCF0956D3}" srcOrd="0" destOrd="0" parTransId="{3255BBFD-23CA-4FD8-91A9-73D8728BBA18}" sibTransId="{6CA46FDB-84DF-4669-9AE1-E3800D3C3D75}"/>
    <dgm:cxn modelId="{272E1CA4-0053-4A76-A39A-6EA86E90137F}" srcId="{B0A99E9A-4F2A-4D7D-B993-8D3B37E33FAF}" destId="{C24D6A76-7E88-465B-984A-D8DBB3A449CB}" srcOrd="1" destOrd="0" parTransId="{52A6CF4E-1C3E-46CD-969A-C5D2005C13C7}" sibTransId="{BB5295CC-2208-4AEB-BCB7-8582A593E2C7}"/>
    <dgm:cxn modelId="{C7B9BC04-FE0C-4B0B-9E89-802D78A6FB39}" type="presOf" srcId="{213B3288-40D9-4465-98C4-52F8834E88FB}" destId="{C7D0EF6B-7769-4C7A-90DF-BA245301CC0D}" srcOrd="0" destOrd="0" presId="urn:microsoft.com/office/officeart/2005/8/layout/target2"/>
    <dgm:cxn modelId="{7D5EB061-E564-41A6-8E0C-4021B81B8E19}" srcId="{70539B35-867B-459E-907A-B66E2C0E8A47}" destId="{4DB13B11-EAF6-455F-A70F-F6498A6BE739}" srcOrd="3" destOrd="0" parTransId="{F6FB7A4B-5016-4ECA-BA43-B242723F50C0}" sibTransId="{FB0CDB68-498F-4646-8234-C6EAA3C98A2D}"/>
    <dgm:cxn modelId="{B435517F-FD4D-40A4-A21A-B313CD1EDA61}" srcId="{70539B35-867B-459E-907A-B66E2C0E8A47}" destId="{88055EBE-F8FD-4ADE-AE77-03871EEE2B07}" srcOrd="0" destOrd="0" parTransId="{2EB5E3E2-99FA-4A9B-9F7E-A832359DC606}" sibTransId="{86E4927F-77ED-457B-8576-5FAE5886AFC3}"/>
    <dgm:cxn modelId="{4C596E4B-77EB-4EAB-AD12-99DF35313477}" srcId="{70539B35-867B-459E-907A-B66E2C0E8A47}" destId="{B0A99E9A-4F2A-4D7D-B993-8D3B37E33FAF}" srcOrd="2" destOrd="0" parTransId="{56011A0E-0FC3-49F3-8E99-BDC2290F51D6}" sibTransId="{9D154128-BBD7-44AA-AD2C-2BAE65BC773C}"/>
    <dgm:cxn modelId="{07684499-A047-4B5C-A9D9-43ABEB237ECD}" type="presOf" srcId="{B0A99E9A-4F2A-4D7D-B993-8D3B37E33FAF}" destId="{E05DE958-3E9F-4D1D-BCC1-4BEE750D7051}" srcOrd="0" destOrd="0" presId="urn:microsoft.com/office/officeart/2005/8/layout/target2"/>
    <dgm:cxn modelId="{F1A70E20-BBBA-4599-B91A-8B92E2E6CDEB}" type="presOf" srcId="{390ED446-A830-4804-837D-ECF2C6E8ADB0}" destId="{F24D5503-E843-4DF0-AE9A-36165CC034A5}" srcOrd="0" destOrd="0" presId="urn:microsoft.com/office/officeart/2005/8/layout/target2"/>
    <dgm:cxn modelId="{27AD60C3-5A3A-481D-9113-E27BEDA6DD7B}" type="presOf" srcId="{94E6A0B1-1AF7-4C68-BB70-4DCCCF0956D3}" destId="{C701D238-150E-439B-918B-A23C5CB32DD1}" srcOrd="0" destOrd="0" presId="urn:microsoft.com/office/officeart/2005/8/layout/target2"/>
    <dgm:cxn modelId="{B4EE8C1A-822D-48EB-8775-0B2F12B8665B}" type="presParOf" srcId="{D9B7728F-3D04-4449-9F40-276BC13B256E}" destId="{4EFA7DED-FB50-4798-963B-5F3A17A6F2B5}" srcOrd="0" destOrd="0" presId="urn:microsoft.com/office/officeart/2005/8/layout/target2"/>
    <dgm:cxn modelId="{87BC116D-D5E3-4DE0-82A1-BB6B057A59AF}" type="presParOf" srcId="{4EFA7DED-FB50-4798-963B-5F3A17A6F2B5}" destId="{D5478921-E5DE-4B12-95C6-9D43846F20BD}" srcOrd="0" destOrd="0" presId="urn:microsoft.com/office/officeart/2005/8/layout/target2"/>
    <dgm:cxn modelId="{AC554241-61C8-4D88-AFBA-FC6BA077E2C6}" type="presParOf" srcId="{4EFA7DED-FB50-4798-963B-5F3A17A6F2B5}" destId="{64E72E64-2AEB-4CF4-B407-8BD9B0DA6290}" srcOrd="1" destOrd="0" presId="urn:microsoft.com/office/officeart/2005/8/layout/target2"/>
    <dgm:cxn modelId="{43345958-FEBC-4F3A-A283-9D9172D3853A}" type="presParOf" srcId="{D9B7728F-3D04-4449-9F40-276BC13B256E}" destId="{0F25552C-C76E-4799-8B77-FCBFB4F80E20}" srcOrd="1" destOrd="0" presId="urn:microsoft.com/office/officeart/2005/8/layout/target2"/>
    <dgm:cxn modelId="{D72F2A53-90EC-4251-B52F-FDD98E117EC3}" type="presParOf" srcId="{0F25552C-C76E-4799-8B77-FCBFB4F80E20}" destId="{F24D5503-E843-4DF0-AE9A-36165CC034A5}" srcOrd="0" destOrd="0" presId="urn:microsoft.com/office/officeart/2005/8/layout/target2"/>
    <dgm:cxn modelId="{7FD03855-34A2-4208-9116-46C1A82C32CE}" type="presParOf" srcId="{0F25552C-C76E-4799-8B77-FCBFB4F80E20}" destId="{29A691E0-8405-4502-A0C4-B9822143F3B0}" srcOrd="1" destOrd="0" presId="urn:microsoft.com/office/officeart/2005/8/layout/target2"/>
    <dgm:cxn modelId="{1A9BDE78-9883-43C3-8289-16753A2FA895}" type="presParOf" srcId="{D9B7728F-3D04-4449-9F40-276BC13B256E}" destId="{81E8FFEB-EBA7-4241-ACF0-51C5AE253F07}" srcOrd="2" destOrd="0" presId="urn:microsoft.com/office/officeart/2005/8/layout/target2"/>
    <dgm:cxn modelId="{A0B4C502-2367-4270-BC76-F27E512B9301}" type="presParOf" srcId="{81E8FFEB-EBA7-4241-ACF0-51C5AE253F07}" destId="{E05DE958-3E9F-4D1D-BCC1-4BEE750D7051}" srcOrd="0" destOrd="0" presId="urn:microsoft.com/office/officeart/2005/8/layout/target2"/>
    <dgm:cxn modelId="{99BC43C1-1E6A-4092-B5B8-1A0F94B9649B}" type="presParOf" srcId="{81E8FFEB-EBA7-4241-ACF0-51C5AE253F07}" destId="{08671571-C30B-4E57-B83F-F61681AD2A36}" srcOrd="1" destOrd="0" presId="urn:microsoft.com/office/officeart/2005/8/layout/target2"/>
    <dgm:cxn modelId="{784888AC-1667-412A-A96E-09B466F36447}" type="presParOf" srcId="{08671571-C30B-4E57-B83F-F61681AD2A36}" destId="{C701D238-150E-439B-918B-A23C5CB32DD1}" srcOrd="0" destOrd="0" presId="urn:microsoft.com/office/officeart/2005/8/layout/target2"/>
    <dgm:cxn modelId="{552E2E88-B388-4436-8008-E9940DAD3601}" type="presParOf" srcId="{08671571-C30B-4E57-B83F-F61681AD2A36}" destId="{8B88A6A9-4B55-4366-8030-0FC2DFA90523}" srcOrd="1" destOrd="0" presId="urn:microsoft.com/office/officeart/2005/8/layout/target2"/>
    <dgm:cxn modelId="{EF0A4EC3-F67B-402C-B51F-26224DE66C6F}" type="presParOf" srcId="{08671571-C30B-4E57-B83F-F61681AD2A36}" destId="{95831666-A08D-4054-B353-C15A53006C6D}" srcOrd="2" destOrd="0" presId="urn:microsoft.com/office/officeart/2005/8/layout/target2"/>
    <dgm:cxn modelId="{7D9FDBC9-F71F-4574-AFDF-CC70D1CC8005}" type="presParOf" srcId="{08671571-C30B-4E57-B83F-F61681AD2A36}" destId="{F90D30B0-15D1-4C4B-B2AB-D17AF074E495}" srcOrd="3" destOrd="0" presId="urn:microsoft.com/office/officeart/2005/8/layout/target2"/>
    <dgm:cxn modelId="{FDD65232-7492-4B65-9B03-EED774DC663E}" type="presParOf" srcId="{08671571-C30B-4E57-B83F-F61681AD2A36}" destId="{46AF3598-0519-4EB2-9719-2F76C1A2582B}" srcOrd="4" destOrd="0" presId="urn:microsoft.com/office/officeart/2005/8/layout/target2"/>
    <dgm:cxn modelId="{DF48973E-81F8-47CB-93F9-F41F99401863}" type="presParOf" srcId="{08671571-C30B-4E57-B83F-F61681AD2A36}" destId="{BFB0236A-36BC-4F5E-8DEA-9A2400B13BD3}" srcOrd="5" destOrd="0" presId="urn:microsoft.com/office/officeart/2005/8/layout/target2"/>
    <dgm:cxn modelId="{BF136D48-92D6-4CF8-B7F6-DFFE7AF529C5}" type="presParOf" srcId="{08671571-C30B-4E57-B83F-F61681AD2A36}" destId="{C7D0EF6B-7769-4C7A-90DF-BA245301CC0D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990DEE-B60F-48CE-80C4-81A8C231C3F5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796737C-E232-4588-8EDB-A9F1F974AEF3}">
      <dgm:prSet/>
      <dgm:spPr/>
      <dgm:t>
        <a:bodyPr/>
        <a:lstStyle/>
        <a:p>
          <a:pPr rtl="0"/>
          <a:r>
            <a:rPr lang="en-US" smtClean="0"/>
            <a:t>Takes place at April RRC meeting</a:t>
          </a:r>
          <a:endParaRPr lang="en-US"/>
        </a:p>
      </dgm:t>
    </dgm:pt>
    <dgm:pt modelId="{65ECBEFC-109F-4ED1-9555-4E98619CC976}" type="parTrans" cxnId="{C277A276-ECFB-49BF-9923-0F0ECD17F178}">
      <dgm:prSet/>
      <dgm:spPr/>
      <dgm:t>
        <a:bodyPr/>
        <a:lstStyle/>
        <a:p>
          <a:endParaRPr lang="en-US"/>
        </a:p>
      </dgm:t>
    </dgm:pt>
    <dgm:pt modelId="{EFDC1C4D-7E3C-47FD-AB79-15B90EE1B7D0}" type="sibTrans" cxnId="{C277A276-ECFB-49BF-9923-0F0ECD17F178}">
      <dgm:prSet/>
      <dgm:spPr/>
      <dgm:t>
        <a:bodyPr/>
        <a:lstStyle/>
        <a:p>
          <a:endParaRPr lang="en-US"/>
        </a:p>
      </dgm:t>
    </dgm:pt>
    <dgm:pt modelId="{BD7F19DA-A5CD-4538-BCB6-5FA2E6FD8195}">
      <dgm:prSet/>
      <dgm:spPr/>
      <dgm:t>
        <a:bodyPr/>
        <a:lstStyle/>
        <a:p>
          <a:pPr rtl="0"/>
          <a:r>
            <a:rPr lang="en-US" smtClean="0"/>
            <a:t>Programs on review agenda:</a:t>
          </a:r>
          <a:endParaRPr lang="en-US"/>
        </a:p>
      </dgm:t>
    </dgm:pt>
    <dgm:pt modelId="{58155255-D57C-4BD8-B4FE-455FCC434D90}" type="parTrans" cxnId="{673CAC51-7C19-4307-995A-F42AE32E5C78}">
      <dgm:prSet/>
      <dgm:spPr/>
      <dgm:t>
        <a:bodyPr/>
        <a:lstStyle/>
        <a:p>
          <a:endParaRPr lang="en-US"/>
        </a:p>
      </dgm:t>
    </dgm:pt>
    <dgm:pt modelId="{75FE7A61-FF90-49B2-8349-7FD004C86468}" type="sibTrans" cxnId="{673CAC51-7C19-4307-995A-F42AE32E5C78}">
      <dgm:prSet/>
      <dgm:spPr/>
      <dgm:t>
        <a:bodyPr/>
        <a:lstStyle/>
        <a:p>
          <a:endParaRPr lang="en-US"/>
        </a:p>
      </dgm:t>
    </dgm:pt>
    <dgm:pt modelId="{6C8B1890-3B7B-4976-B49C-B2983300D621}">
      <dgm:prSet/>
      <dgm:spPr/>
      <dgm:t>
        <a:bodyPr/>
        <a:lstStyle/>
        <a:p>
          <a:pPr rtl="0"/>
          <a:r>
            <a:rPr lang="en-US" dirty="0" smtClean="0"/>
            <a:t>Site visit/clarifying information requested at </a:t>
          </a:r>
          <a:br>
            <a:rPr lang="en-US" dirty="0" smtClean="0"/>
          </a:br>
          <a:r>
            <a:rPr lang="en-US" dirty="0" smtClean="0"/>
            <a:t>January RRC meeting</a:t>
          </a:r>
          <a:endParaRPr lang="en-US" dirty="0"/>
        </a:p>
      </dgm:t>
    </dgm:pt>
    <dgm:pt modelId="{8E61947A-98C7-49E5-A424-F4A3697B6470}" type="parTrans" cxnId="{9E5BAF34-6BE0-4E77-A8D6-F56705437B8F}">
      <dgm:prSet/>
      <dgm:spPr/>
      <dgm:t>
        <a:bodyPr/>
        <a:lstStyle/>
        <a:p>
          <a:endParaRPr lang="en-US"/>
        </a:p>
      </dgm:t>
    </dgm:pt>
    <dgm:pt modelId="{656F1DC3-3020-4E88-A675-D6D2696B21BA}" type="sibTrans" cxnId="{9E5BAF34-6BE0-4E77-A8D6-F56705437B8F}">
      <dgm:prSet/>
      <dgm:spPr/>
      <dgm:t>
        <a:bodyPr/>
        <a:lstStyle/>
        <a:p>
          <a:endParaRPr lang="en-US"/>
        </a:p>
      </dgm:t>
    </dgm:pt>
    <dgm:pt modelId="{F35A08C7-2899-4B89-BA8F-A9704680CB9C}">
      <dgm:prSet/>
      <dgm:spPr/>
      <dgm:t>
        <a:bodyPr/>
        <a:lstStyle/>
        <a:p>
          <a:pPr rtl="0"/>
          <a:r>
            <a:rPr lang="en-US" smtClean="0"/>
            <a:t>Applications </a:t>
          </a:r>
          <a:endParaRPr lang="en-US"/>
        </a:p>
      </dgm:t>
    </dgm:pt>
    <dgm:pt modelId="{ED499457-9989-4A39-80B8-40DCA402144A}" type="parTrans" cxnId="{E187D392-E99B-4B04-A363-1498F3CF1F1E}">
      <dgm:prSet/>
      <dgm:spPr/>
      <dgm:t>
        <a:bodyPr/>
        <a:lstStyle/>
        <a:p>
          <a:endParaRPr lang="en-US"/>
        </a:p>
      </dgm:t>
    </dgm:pt>
    <dgm:pt modelId="{3A8E1BFF-062F-44B8-8541-0288C7220E5F}" type="sibTrans" cxnId="{E187D392-E99B-4B04-A363-1498F3CF1F1E}">
      <dgm:prSet/>
      <dgm:spPr/>
      <dgm:t>
        <a:bodyPr/>
        <a:lstStyle/>
        <a:p>
          <a:endParaRPr lang="en-US"/>
        </a:p>
      </dgm:t>
    </dgm:pt>
    <dgm:pt modelId="{223D7C07-11E1-4DE2-B7A2-159F986D1272}">
      <dgm:prSet/>
      <dgm:spPr/>
      <dgm:t>
        <a:bodyPr/>
        <a:lstStyle/>
        <a:p>
          <a:pPr rtl="0"/>
          <a:r>
            <a:rPr lang="en-US" smtClean="0"/>
            <a:t>Complaints</a:t>
          </a:r>
          <a:endParaRPr lang="en-US"/>
        </a:p>
      </dgm:t>
    </dgm:pt>
    <dgm:pt modelId="{7E57F13F-A109-462D-93CD-47178B4EB071}" type="parTrans" cxnId="{E0ADD0FC-B482-4F99-88B9-97C4794BA5C2}">
      <dgm:prSet/>
      <dgm:spPr/>
      <dgm:t>
        <a:bodyPr/>
        <a:lstStyle/>
        <a:p>
          <a:endParaRPr lang="en-US"/>
        </a:p>
      </dgm:t>
    </dgm:pt>
    <dgm:pt modelId="{4293FF78-6B6B-4F1B-B278-482D1BDBD70C}" type="sibTrans" cxnId="{E0ADD0FC-B482-4F99-88B9-97C4794BA5C2}">
      <dgm:prSet/>
      <dgm:spPr/>
      <dgm:t>
        <a:bodyPr/>
        <a:lstStyle/>
        <a:p>
          <a:endParaRPr lang="en-US"/>
        </a:p>
      </dgm:t>
    </dgm:pt>
    <dgm:pt modelId="{69AB15DC-2CEC-44F4-9D82-5A0DAFA2B873}">
      <dgm:prSet/>
      <dgm:spPr/>
      <dgm:t>
        <a:bodyPr/>
        <a:lstStyle/>
        <a:p>
          <a:pPr rtl="0"/>
          <a:r>
            <a:rPr lang="en-US" dirty="0" smtClean="0"/>
            <a:t>Interim requests</a:t>
          </a:r>
          <a:endParaRPr lang="en-US" dirty="0"/>
        </a:p>
      </dgm:t>
    </dgm:pt>
    <dgm:pt modelId="{F8DEF149-62EE-49CA-97C1-0CD4F4972542}" type="parTrans" cxnId="{592DE84C-5871-4D70-AE74-C093B79E1A05}">
      <dgm:prSet/>
      <dgm:spPr/>
      <dgm:t>
        <a:bodyPr/>
        <a:lstStyle/>
        <a:p>
          <a:endParaRPr lang="en-US"/>
        </a:p>
      </dgm:t>
    </dgm:pt>
    <dgm:pt modelId="{BF6D886D-1037-4F4F-8DE1-4EA5880FA0FE}" type="sibTrans" cxnId="{592DE84C-5871-4D70-AE74-C093B79E1A05}">
      <dgm:prSet/>
      <dgm:spPr/>
      <dgm:t>
        <a:bodyPr/>
        <a:lstStyle/>
        <a:p>
          <a:endParaRPr lang="en-US"/>
        </a:p>
      </dgm:t>
    </dgm:pt>
    <dgm:pt modelId="{2ED8CC62-8375-4C04-BC01-F3F95A643A16}" type="pres">
      <dgm:prSet presAssocID="{4E990DEE-B60F-48CE-80C4-81A8C231C3F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2C6A0-8EDA-4A91-844D-2EFCAC518659}" type="pres">
      <dgm:prSet presAssocID="{6796737C-E232-4588-8EDB-A9F1F974AEF3}" presName="circ1" presStyleLbl="vennNode1" presStyleIdx="0" presStyleCnt="2"/>
      <dgm:spPr/>
      <dgm:t>
        <a:bodyPr/>
        <a:lstStyle/>
        <a:p>
          <a:endParaRPr lang="en-US"/>
        </a:p>
      </dgm:t>
    </dgm:pt>
    <dgm:pt modelId="{A8FA090A-32BB-4811-94BD-EE94F7CE241C}" type="pres">
      <dgm:prSet presAssocID="{6796737C-E232-4588-8EDB-A9F1F974AE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F4CB1-FCF9-4AEA-8E05-51F375CB307B}" type="pres">
      <dgm:prSet presAssocID="{BD7F19DA-A5CD-4538-BCB6-5FA2E6FD8195}" presName="circ2" presStyleLbl="vennNode1" presStyleIdx="1" presStyleCnt="2"/>
      <dgm:spPr/>
      <dgm:t>
        <a:bodyPr/>
        <a:lstStyle/>
        <a:p>
          <a:endParaRPr lang="en-US"/>
        </a:p>
      </dgm:t>
    </dgm:pt>
    <dgm:pt modelId="{1FAB36A5-AC80-4A23-B888-E13DBD1489C4}" type="pres">
      <dgm:prSet presAssocID="{BD7F19DA-A5CD-4538-BCB6-5FA2E6FD81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9D07F-6E4B-4617-8785-53D18FE02151}" type="presOf" srcId="{6796737C-E232-4588-8EDB-A9F1F974AEF3}" destId="{A8FA090A-32BB-4811-94BD-EE94F7CE241C}" srcOrd="1" destOrd="0" presId="urn:microsoft.com/office/officeart/2005/8/layout/venn1"/>
    <dgm:cxn modelId="{C3E526A4-60AE-4A57-AE75-EF85FC64760E}" type="presOf" srcId="{223D7C07-11E1-4DE2-B7A2-159F986D1272}" destId="{1FAB36A5-AC80-4A23-B888-E13DBD1489C4}" srcOrd="1" destOrd="3" presId="urn:microsoft.com/office/officeart/2005/8/layout/venn1"/>
    <dgm:cxn modelId="{539F503F-C8C7-4E0B-BD28-A91EA8C13B37}" type="presOf" srcId="{223D7C07-11E1-4DE2-B7A2-159F986D1272}" destId="{DECF4CB1-FCF9-4AEA-8E05-51F375CB307B}" srcOrd="0" destOrd="3" presId="urn:microsoft.com/office/officeart/2005/8/layout/venn1"/>
    <dgm:cxn modelId="{9E5BAF34-6BE0-4E77-A8D6-F56705437B8F}" srcId="{BD7F19DA-A5CD-4538-BCB6-5FA2E6FD8195}" destId="{6C8B1890-3B7B-4976-B49C-B2983300D621}" srcOrd="0" destOrd="0" parTransId="{8E61947A-98C7-49E5-A424-F4A3697B6470}" sibTransId="{656F1DC3-3020-4E88-A675-D6D2696B21BA}"/>
    <dgm:cxn modelId="{0D55D191-95CC-4DB2-8B7B-9562E29EC3ED}" type="presOf" srcId="{F35A08C7-2899-4B89-BA8F-A9704680CB9C}" destId="{1FAB36A5-AC80-4A23-B888-E13DBD1489C4}" srcOrd="1" destOrd="2" presId="urn:microsoft.com/office/officeart/2005/8/layout/venn1"/>
    <dgm:cxn modelId="{C277A276-ECFB-49BF-9923-0F0ECD17F178}" srcId="{4E990DEE-B60F-48CE-80C4-81A8C231C3F5}" destId="{6796737C-E232-4588-8EDB-A9F1F974AEF3}" srcOrd="0" destOrd="0" parTransId="{65ECBEFC-109F-4ED1-9555-4E98619CC976}" sibTransId="{EFDC1C4D-7E3C-47FD-AB79-15B90EE1B7D0}"/>
    <dgm:cxn modelId="{E187D392-E99B-4B04-A363-1498F3CF1F1E}" srcId="{BD7F19DA-A5CD-4538-BCB6-5FA2E6FD8195}" destId="{F35A08C7-2899-4B89-BA8F-A9704680CB9C}" srcOrd="1" destOrd="0" parTransId="{ED499457-9989-4A39-80B8-40DCA402144A}" sibTransId="{3A8E1BFF-062F-44B8-8541-0288C7220E5F}"/>
    <dgm:cxn modelId="{673CAC51-7C19-4307-995A-F42AE32E5C78}" srcId="{4E990DEE-B60F-48CE-80C4-81A8C231C3F5}" destId="{BD7F19DA-A5CD-4538-BCB6-5FA2E6FD8195}" srcOrd="1" destOrd="0" parTransId="{58155255-D57C-4BD8-B4FE-455FCC434D90}" sibTransId="{75FE7A61-FF90-49B2-8349-7FD004C86468}"/>
    <dgm:cxn modelId="{AD4DB24A-5268-403D-ADBD-0A6E207F4201}" type="presOf" srcId="{4E990DEE-B60F-48CE-80C4-81A8C231C3F5}" destId="{2ED8CC62-8375-4C04-BC01-F3F95A643A16}" srcOrd="0" destOrd="0" presId="urn:microsoft.com/office/officeart/2005/8/layout/venn1"/>
    <dgm:cxn modelId="{F22F05BC-F62F-4C71-A486-E8205278D8DF}" type="presOf" srcId="{69AB15DC-2CEC-44F4-9D82-5A0DAFA2B873}" destId="{1FAB36A5-AC80-4A23-B888-E13DBD1489C4}" srcOrd="1" destOrd="4" presId="urn:microsoft.com/office/officeart/2005/8/layout/venn1"/>
    <dgm:cxn modelId="{35F48D0B-BE15-4E28-AF24-D63A446DDF38}" type="presOf" srcId="{6796737C-E232-4588-8EDB-A9F1F974AEF3}" destId="{5372C6A0-8EDA-4A91-844D-2EFCAC518659}" srcOrd="0" destOrd="0" presId="urn:microsoft.com/office/officeart/2005/8/layout/venn1"/>
    <dgm:cxn modelId="{E0ADD0FC-B482-4F99-88B9-97C4794BA5C2}" srcId="{BD7F19DA-A5CD-4538-BCB6-5FA2E6FD8195}" destId="{223D7C07-11E1-4DE2-B7A2-159F986D1272}" srcOrd="2" destOrd="0" parTransId="{7E57F13F-A109-462D-93CD-47178B4EB071}" sibTransId="{4293FF78-6B6B-4F1B-B278-482D1BDBD70C}"/>
    <dgm:cxn modelId="{592DE84C-5871-4D70-AE74-C093B79E1A05}" srcId="{BD7F19DA-A5CD-4538-BCB6-5FA2E6FD8195}" destId="{69AB15DC-2CEC-44F4-9D82-5A0DAFA2B873}" srcOrd="3" destOrd="0" parTransId="{F8DEF149-62EE-49CA-97C1-0CD4F4972542}" sibTransId="{BF6D886D-1037-4F4F-8DE1-4EA5880FA0FE}"/>
    <dgm:cxn modelId="{F252972E-0A15-4FB1-BB90-5391FA42DB9F}" type="presOf" srcId="{6C8B1890-3B7B-4976-B49C-B2983300D621}" destId="{1FAB36A5-AC80-4A23-B888-E13DBD1489C4}" srcOrd="1" destOrd="1" presId="urn:microsoft.com/office/officeart/2005/8/layout/venn1"/>
    <dgm:cxn modelId="{F1B9FD84-F6AD-4234-8FA8-2785BE7C0D48}" type="presOf" srcId="{BD7F19DA-A5CD-4538-BCB6-5FA2E6FD8195}" destId="{1FAB36A5-AC80-4A23-B888-E13DBD1489C4}" srcOrd="1" destOrd="0" presId="urn:microsoft.com/office/officeart/2005/8/layout/venn1"/>
    <dgm:cxn modelId="{EE2EF12B-C10C-4518-BB95-92BEABBFEE4B}" type="presOf" srcId="{BD7F19DA-A5CD-4538-BCB6-5FA2E6FD8195}" destId="{DECF4CB1-FCF9-4AEA-8E05-51F375CB307B}" srcOrd="0" destOrd="0" presId="urn:microsoft.com/office/officeart/2005/8/layout/venn1"/>
    <dgm:cxn modelId="{38F19C84-D20F-4515-B1E9-B989387076D9}" type="presOf" srcId="{69AB15DC-2CEC-44F4-9D82-5A0DAFA2B873}" destId="{DECF4CB1-FCF9-4AEA-8E05-51F375CB307B}" srcOrd="0" destOrd="4" presId="urn:microsoft.com/office/officeart/2005/8/layout/venn1"/>
    <dgm:cxn modelId="{B6DA021A-6305-4DFA-BB1B-A037A2508BF2}" type="presOf" srcId="{6C8B1890-3B7B-4976-B49C-B2983300D621}" destId="{DECF4CB1-FCF9-4AEA-8E05-51F375CB307B}" srcOrd="0" destOrd="1" presId="urn:microsoft.com/office/officeart/2005/8/layout/venn1"/>
    <dgm:cxn modelId="{A6C58117-B0D6-4339-AA45-17284D1604A1}" type="presOf" srcId="{F35A08C7-2899-4B89-BA8F-A9704680CB9C}" destId="{DECF4CB1-FCF9-4AEA-8E05-51F375CB307B}" srcOrd="0" destOrd="2" presId="urn:microsoft.com/office/officeart/2005/8/layout/venn1"/>
    <dgm:cxn modelId="{EB6F1834-0DE0-4250-8F09-512FB3BB7F9F}" type="presParOf" srcId="{2ED8CC62-8375-4C04-BC01-F3F95A643A16}" destId="{5372C6A0-8EDA-4A91-844D-2EFCAC518659}" srcOrd="0" destOrd="0" presId="urn:microsoft.com/office/officeart/2005/8/layout/venn1"/>
    <dgm:cxn modelId="{68D8ECED-4243-4C3C-8175-FB7E6A8A29B0}" type="presParOf" srcId="{2ED8CC62-8375-4C04-BC01-F3F95A643A16}" destId="{A8FA090A-32BB-4811-94BD-EE94F7CE241C}" srcOrd="1" destOrd="0" presId="urn:microsoft.com/office/officeart/2005/8/layout/venn1"/>
    <dgm:cxn modelId="{94E6701B-2640-49AB-A689-BFB5D4EA4E22}" type="presParOf" srcId="{2ED8CC62-8375-4C04-BC01-F3F95A643A16}" destId="{DECF4CB1-FCF9-4AEA-8E05-51F375CB307B}" srcOrd="2" destOrd="0" presId="urn:microsoft.com/office/officeart/2005/8/layout/venn1"/>
    <dgm:cxn modelId="{BCE4D2C1-99E4-41C7-9B72-06ABAC099329}" type="presParOf" srcId="{2ED8CC62-8375-4C04-BC01-F3F95A643A16}" destId="{1FAB36A5-AC80-4A23-B888-E13DBD1489C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02F615-F7E4-4823-8CE5-FC26FD434EA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2D5820-D46D-4B73-9CA4-5C917288086B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800" b="1" dirty="0" smtClean="0">
              <a:ea typeface="MS PGothic" panose="020B0600070205080204" pitchFamily="34" charset="-128"/>
            </a:rPr>
            <a:t>Annual ADS Update </a:t>
          </a:r>
          <a:endParaRPr lang="en-US" sz="2800" b="1" dirty="0"/>
        </a:p>
      </dgm:t>
    </dgm:pt>
    <dgm:pt modelId="{8A5A34FE-E6D2-4363-8CE3-00B821D18B36}" type="parTrans" cxnId="{262C6466-3954-420B-9568-CAE64EEFA384}">
      <dgm:prSet/>
      <dgm:spPr/>
      <dgm:t>
        <a:bodyPr/>
        <a:lstStyle/>
        <a:p>
          <a:endParaRPr lang="en-US"/>
        </a:p>
      </dgm:t>
    </dgm:pt>
    <dgm:pt modelId="{B1C00052-07C2-4429-AD42-A13F197CE0F8}" type="sibTrans" cxnId="{262C6466-3954-420B-9568-CAE64EEFA384}">
      <dgm:prSet/>
      <dgm:spPr/>
      <dgm:t>
        <a:bodyPr/>
        <a:lstStyle/>
        <a:p>
          <a:endParaRPr lang="en-US"/>
        </a:p>
      </dgm:t>
    </dgm:pt>
    <dgm:pt modelId="{3E15D5BB-E205-433B-A377-197CD40989ED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000" dirty="0" smtClean="0">
              <a:ea typeface="MS PGothic" panose="020B0600070205080204" pitchFamily="34" charset="-128"/>
            </a:rPr>
            <a:t>Program Changes – Participating site/sponsor</a:t>
          </a:r>
          <a:endParaRPr lang="en-US" sz="2000" dirty="0"/>
        </a:p>
      </dgm:t>
    </dgm:pt>
    <dgm:pt modelId="{980C1250-35E7-4F2E-8DFA-6211E182D84D}" type="parTrans" cxnId="{2069BB26-28E8-442B-8B72-D58E72826059}">
      <dgm:prSet/>
      <dgm:spPr/>
      <dgm:t>
        <a:bodyPr/>
        <a:lstStyle/>
        <a:p>
          <a:endParaRPr lang="en-US"/>
        </a:p>
      </dgm:t>
    </dgm:pt>
    <dgm:pt modelId="{04C589BD-2CA9-4571-A166-59AC02BA2773}" type="sibTrans" cxnId="{2069BB26-28E8-442B-8B72-D58E72826059}">
      <dgm:prSet/>
      <dgm:spPr/>
      <dgm:t>
        <a:bodyPr/>
        <a:lstStyle/>
        <a:p>
          <a:endParaRPr lang="en-US"/>
        </a:p>
      </dgm:t>
    </dgm:pt>
    <dgm:pt modelId="{C2B575FB-318E-4CF7-AF18-3C7441853AE2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000" dirty="0" smtClean="0">
              <a:ea typeface="MS PGothic" panose="020B0600070205080204" pitchFamily="34" charset="-128"/>
            </a:rPr>
            <a:t>Program Attrition – Program director/core faculty members/residents</a:t>
          </a:r>
          <a:endParaRPr lang="en-US" sz="2000" dirty="0"/>
        </a:p>
      </dgm:t>
    </dgm:pt>
    <dgm:pt modelId="{EC8C314A-175B-4DBB-B794-69785C2577CE}" type="parTrans" cxnId="{D5B2EB11-BA34-498D-A781-DAB6593AB359}">
      <dgm:prSet/>
      <dgm:spPr/>
      <dgm:t>
        <a:bodyPr/>
        <a:lstStyle/>
        <a:p>
          <a:endParaRPr lang="en-US"/>
        </a:p>
      </dgm:t>
    </dgm:pt>
    <dgm:pt modelId="{86E8798C-3EFD-4EC1-9ADE-D87683551B35}" type="sibTrans" cxnId="{D5B2EB11-BA34-498D-A781-DAB6593AB359}">
      <dgm:prSet/>
      <dgm:spPr/>
      <dgm:t>
        <a:bodyPr/>
        <a:lstStyle/>
        <a:p>
          <a:endParaRPr lang="en-US"/>
        </a:p>
      </dgm:t>
    </dgm:pt>
    <dgm:pt modelId="{07796815-D526-4B3F-ACC7-DDA6CF50DEFA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800" b="1" dirty="0" smtClean="0">
              <a:ea typeface="MS PGothic" panose="020B0600070205080204" pitchFamily="34" charset="-128"/>
            </a:rPr>
            <a:t>Case Logs</a:t>
          </a:r>
          <a:endParaRPr lang="en-US" sz="2800" b="1" dirty="0"/>
        </a:p>
      </dgm:t>
    </dgm:pt>
    <dgm:pt modelId="{B147DA61-376E-495B-9B95-D4A8CEF51B49}" type="parTrans" cxnId="{73718810-326B-4CB5-B605-A7D33F47D6E7}">
      <dgm:prSet/>
      <dgm:spPr/>
      <dgm:t>
        <a:bodyPr/>
        <a:lstStyle/>
        <a:p>
          <a:endParaRPr lang="en-US"/>
        </a:p>
      </dgm:t>
    </dgm:pt>
    <dgm:pt modelId="{7CAD5832-A6A1-457C-8F67-35FA909D179E}" type="sibTrans" cxnId="{73718810-326B-4CB5-B605-A7D33F47D6E7}">
      <dgm:prSet/>
      <dgm:spPr/>
      <dgm:t>
        <a:bodyPr/>
        <a:lstStyle/>
        <a:p>
          <a:endParaRPr lang="en-US"/>
        </a:p>
      </dgm:t>
    </dgm:pt>
    <dgm:pt modelId="{92CA776F-2DFF-4192-8DEA-D0918FDE4F42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2800" b="1" dirty="0" smtClean="0"/>
            <a:t>Surveys</a:t>
          </a:r>
          <a:endParaRPr lang="en-US" sz="2800" b="1" dirty="0"/>
        </a:p>
      </dgm:t>
    </dgm:pt>
    <dgm:pt modelId="{86EB593E-7169-4CC4-8C1E-913411D5FE8F}" type="parTrans" cxnId="{07E4D0DE-19D7-48B8-B758-E3FE86BB6124}">
      <dgm:prSet/>
      <dgm:spPr/>
      <dgm:t>
        <a:bodyPr/>
        <a:lstStyle/>
        <a:p>
          <a:endParaRPr lang="en-US"/>
        </a:p>
      </dgm:t>
    </dgm:pt>
    <dgm:pt modelId="{8F253876-33CD-4273-863D-36B0EB6C5B2D}" type="sibTrans" cxnId="{07E4D0DE-19D7-48B8-B758-E3FE86BB6124}">
      <dgm:prSet/>
      <dgm:spPr/>
      <dgm:t>
        <a:bodyPr/>
        <a:lstStyle/>
        <a:p>
          <a:endParaRPr lang="en-US"/>
        </a:p>
      </dgm:t>
    </dgm:pt>
    <dgm:pt modelId="{663D25F1-253C-4B53-94B4-11B1845CAE13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000" dirty="0" smtClean="0">
              <a:ea typeface="MS PGothic" panose="020B0600070205080204" pitchFamily="34" charset="-128"/>
            </a:rPr>
            <a:t>Resident</a:t>
          </a:r>
          <a:endParaRPr lang="en-US" sz="2000" dirty="0"/>
        </a:p>
      </dgm:t>
    </dgm:pt>
    <dgm:pt modelId="{9D1A89D7-A71C-4F23-8B82-7C37AF43CD44}" type="parTrans" cxnId="{41C90D11-15FA-490E-991F-FF540632957F}">
      <dgm:prSet/>
      <dgm:spPr/>
      <dgm:t>
        <a:bodyPr/>
        <a:lstStyle/>
        <a:p>
          <a:endParaRPr lang="en-US"/>
        </a:p>
      </dgm:t>
    </dgm:pt>
    <dgm:pt modelId="{CFEE43C9-6126-481A-9AE7-4C51107FE4B2}" type="sibTrans" cxnId="{41C90D11-15FA-490E-991F-FF540632957F}">
      <dgm:prSet/>
      <dgm:spPr/>
      <dgm:t>
        <a:bodyPr/>
        <a:lstStyle/>
        <a:p>
          <a:endParaRPr lang="en-US"/>
        </a:p>
      </dgm:t>
    </dgm:pt>
    <dgm:pt modelId="{1E889A8F-947B-48EA-BB13-0F3DB6D6C4F9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000" dirty="0" smtClean="0">
              <a:ea typeface="MS PGothic" panose="020B0600070205080204" pitchFamily="34" charset="-128"/>
            </a:rPr>
            <a:t>Faculty</a:t>
          </a:r>
          <a:endParaRPr lang="en-US" sz="2000" dirty="0"/>
        </a:p>
      </dgm:t>
    </dgm:pt>
    <dgm:pt modelId="{05B3C3EF-9DB3-42A1-8ACB-F131D322280F}" type="parTrans" cxnId="{03CEFE20-00AD-468E-B56E-1A40FBFD974A}">
      <dgm:prSet/>
      <dgm:spPr/>
      <dgm:t>
        <a:bodyPr/>
        <a:lstStyle/>
        <a:p>
          <a:endParaRPr lang="en-US"/>
        </a:p>
      </dgm:t>
    </dgm:pt>
    <dgm:pt modelId="{9062688D-A36C-4A45-BA0E-07DC0A229876}" type="sibTrans" cxnId="{03CEFE20-00AD-468E-B56E-1A40FBFD974A}">
      <dgm:prSet/>
      <dgm:spPr/>
      <dgm:t>
        <a:bodyPr/>
        <a:lstStyle/>
        <a:p>
          <a:endParaRPr lang="en-US"/>
        </a:p>
      </dgm:t>
    </dgm:pt>
    <dgm:pt modelId="{8F8336CB-A221-4A30-BFD7-D6EC30B00A74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000" dirty="0" smtClean="0">
              <a:ea typeface="MS PGothic" panose="020B0600070205080204" pitchFamily="34" charset="-128"/>
            </a:rPr>
            <a:t>Scholarly Activity – Faculty members and residents</a:t>
          </a:r>
          <a:endParaRPr lang="en-US" sz="2000" dirty="0"/>
        </a:p>
      </dgm:t>
    </dgm:pt>
    <dgm:pt modelId="{8F079008-592B-4A1F-BFC7-23D3B1BB08C9}" type="parTrans" cxnId="{20BD78C5-2F9F-4915-AF19-C0CDCD74D7DB}">
      <dgm:prSet/>
      <dgm:spPr/>
      <dgm:t>
        <a:bodyPr/>
        <a:lstStyle/>
        <a:p>
          <a:endParaRPr lang="en-US"/>
        </a:p>
      </dgm:t>
    </dgm:pt>
    <dgm:pt modelId="{2E2CBBDE-2C60-42A3-AB2B-C2F0B666B7E5}" type="sibTrans" cxnId="{20BD78C5-2F9F-4915-AF19-C0CDCD74D7DB}">
      <dgm:prSet/>
      <dgm:spPr/>
      <dgm:t>
        <a:bodyPr/>
        <a:lstStyle/>
        <a:p>
          <a:endParaRPr lang="en-US"/>
        </a:p>
      </dgm:t>
    </dgm:pt>
    <dgm:pt modelId="{3BBAB9B5-15B6-4E01-A778-25B04D03A639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altLang="en-US" sz="2000" dirty="0" smtClean="0">
              <a:ea typeface="MS PGothic" panose="020B0600070205080204" pitchFamily="34" charset="-128"/>
            </a:rPr>
            <a:t>Major changes and responses to citations</a:t>
          </a:r>
          <a:endParaRPr lang="en-US" sz="2000" dirty="0"/>
        </a:p>
      </dgm:t>
    </dgm:pt>
    <dgm:pt modelId="{BEE427F1-252F-4AF8-8AD5-329DCE2AD354}" type="parTrans" cxnId="{FF925FB5-1860-4909-BD37-9B7539026751}">
      <dgm:prSet/>
      <dgm:spPr/>
      <dgm:t>
        <a:bodyPr/>
        <a:lstStyle/>
        <a:p>
          <a:endParaRPr lang="en-US"/>
        </a:p>
      </dgm:t>
    </dgm:pt>
    <dgm:pt modelId="{03F7CCE7-2AB7-4EA9-B6B9-7F40A05A4906}" type="sibTrans" cxnId="{FF925FB5-1860-4909-BD37-9B7539026751}">
      <dgm:prSet/>
      <dgm:spPr/>
      <dgm:t>
        <a:bodyPr/>
        <a:lstStyle/>
        <a:p>
          <a:endParaRPr lang="en-US"/>
        </a:p>
      </dgm:t>
    </dgm:pt>
    <dgm:pt modelId="{B396CE5C-5BDC-4BA5-A7B7-43195D425901}" type="pres">
      <dgm:prSet presAssocID="{5B02F615-F7E4-4823-8CE5-FC26FD434E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23712-31AE-4BAE-94C1-6D45C00E1ABA}" type="pres">
      <dgm:prSet presAssocID="{3E2D5820-D46D-4B73-9CA4-5C917288086B}" presName="comp" presStyleCnt="0"/>
      <dgm:spPr/>
    </dgm:pt>
    <dgm:pt modelId="{70564AEB-886A-4E8F-8C9F-E6FCE7DDCB74}" type="pres">
      <dgm:prSet presAssocID="{3E2D5820-D46D-4B73-9CA4-5C917288086B}" presName="box" presStyleLbl="node1" presStyleIdx="0" presStyleCnt="3" custScaleY="184851"/>
      <dgm:spPr/>
      <dgm:t>
        <a:bodyPr/>
        <a:lstStyle/>
        <a:p>
          <a:endParaRPr lang="en-US"/>
        </a:p>
      </dgm:t>
    </dgm:pt>
    <dgm:pt modelId="{CF9C40C5-8419-47F7-8560-134490BEDFED}" type="pres">
      <dgm:prSet presAssocID="{3E2D5820-D46D-4B73-9CA4-5C917288086B}" presName="img" presStyleLbl="fgImgPlace1" presStyleIdx="0" presStyleCnt="3" custScaleY="2078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59EE37-347E-4FE5-A3E1-3ECC16FFF192}" type="pres">
      <dgm:prSet presAssocID="{3E2D5820-D46D-4B73-9CA4-5C917288086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3208-BA34-44DE-B54B-DC88B1569F51}" type="pres">
      <dgm:prSet presAssocID="{B1C00052-07C2-4429-AD42-A13F197CE0F8}" presName="spacer" presStyleCnt="0"/>
      <dgm:spPr/>
    </dgm:pt>
    <dgm:pt modelId="{8B43D842-6D3B-4FEF-8989-D48B030BBFDF}" type="pres">
      <dgm:prSet presAssocID="{07796815-D526-4B3F-ACC7-DDA6CF50DEFA}" presName="comp" presStyleCnt="0"/>
      <dgm:spPr/>
    </dgm:pt>
    <dgm:pt modelId="{5E0A1952-90B3-492A-9841-1534690CA882}" type="pres">
      <dgm:prSet presAssocID="{07796815-D526-4B3F-ACC7-DDA6CF50DEFA}" presName="box" presStyleLbl="node1" presStyleIdx="1" presStyleCnt="3" custScaleY="71784" custLinFactNeighborX="-1000" custLinFactNeighborY="1460"/>
      <dgm:spPr/>
      <dgm:t>
        <a:bodyPr/>
        <a:lstStyle/>
        <a:p>
          <a:endParaRPr lang="en-US"/>
        </a:p>
      </dgm:t>
    </dgm:pt>
    <dgm:pt modelId="{EB7FB140-068C-4F6E-8A11-27A3DC3D6095}" type="pres">
      <dgm:prSet presAssocID="{07796815-D526-4B3F-ACC7-DDA6CF50DEFA}" presName="img" presStyleLbl="fgImgPlace1" presStyleIdx="1" presStyleCnt="3" custScaleY="127832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3898B5-1226-4E23-892D-81EA37695B35}" type="pres">
      <dgm:prSet presAssocID="{07796815-D526-4B3F-ACC7-DDA6CF50DE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F6927-78F9-4472-8D40-4FA11B8FA971}" type="pres">
      <dgm:prSet presAssocID="{7CAD5832-A6A1-457C-8F67-35FA909D179E}" presName="spacer" presStyleCnt="0"/>
      <dgm:spPr/>
    </dgm:pt>
    <dgm:pt modelId="{CC66AED3-A8C5-4ED1-9886-5306FDEAFE48}" type="pres">
      <dgm:prSet presAssocID="{92CA776F-2DFF-4192-8DEA-D0918FDE4F42}" presName="comp" presStyleCnt="0"/>
      <dgm:spPr/>
    </dgm:pt>
    <dgm:pt modelId="{3D951B55-EC0F-4374-B049-82092EFCE3C0}" type="pres">
      <dgm:prSet presAssocID="{92CA776F-2DFF-4192-8DEA-D0918FDE4F42}" presName="box" presStyleLbl="node1" presStyleIdx="2" presStyleCnt="3" custScaleY="119022"/>
      <dgm:spPr/>
      <dgm:t>
        <a:bodyPr/>
        <a:lstStyle/>
        <a:p>
          <a:endParaRPr lang="en-US"/>
        </a:p>
      </dgm:t>
    </dgm:pt>
    <dgm:pt modelId="{04EACD92-6F22-4D9B-9200-713941EF8DC1}" type="pres">
      <dgm:prSet presAssocID="{92CA776F-2DFF-4192-8DEA-D0918FDE4F42}" presName="img" presStyleLbl="fgImgPlace1" presStyleIdx="2" presStyleCnt="3" custAng="0" custScaleY="14803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2A2E8A3E-ABD2-4DAE-AC80-13EC97203E33}" type="pres">
      <dgm:prSet presAssocID="{92CA776F-2DFF-4192-8DEA-D0918FDE4F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9BB26-28E8-442B-8B72-D58E72826059}" srcId="{3E2D5820-D46D-4B73-9CA4-5C917288086B}" destId="{3E15D5BB-E205-433B-A377-197CD40989ED}" srcOrd="0" destOrd="0" parTransId="{980C1250-35E7-4F2E-8DFA-6211E182D84D}" sibTransId="{04C589BD-2CA9-4571-A166-59AC02BA2773}"/>
    <dgm:cxn modelId="{11FA2EB1-BA21-447B-92AA-E0575A8EF23D}" type="presOf" srcId="{1E889A8F-947B-48EA-BB13-0F3DB6D6C4F9}" destId="{3D951B55-EC0F-4374-B049-82092EFCE3C0}" srcOrd="0" destOrd="2" presId="urn:microsoft.com/office/officeart/2005/8/layout/vList4"/>
    <dgm:cxn modelId="{EF8EE52B-1384-4BB4-8A20-559D5FC34E40}" type="presOf" srcId="{92CA776F-2DFF-4192-8DEA-D0918FDE4F42}" destId="{2A2E8A3E-ABD2-4DAE-AC80-13EC97203E33}" srcOrd="1" destOrd="0" presId="urn:microsoft.com/office/officeart/2005/8/layout/vList4"/>
    <dgm:cxn modelId="{73718810-326B-4CB5-B605-A7D33F47D6E7}" srcId="{5B02F615-F7E4-4823-8CE5-FC26FD434EA8}" destId="{07796815-D526-4B3F-ACC7-DDA6CF50DEFA}" srcOrd="1" destOrd="0" parTransId="{B147DA61-376E-495B-9B95-D4A8CEF51B49}" sibTransId="{7CAD5832-A6A1-457C-8F67-35FA909D179E}"/>
    <dgm:cxn modelId="{00698E82-9232-411B-9476-14BFEE5D943E}" type="presOf" srcId="{1E889A8F-947B-48EA-BB13-0F3DB6D6C4F9}" destId="{2A2E8A3E-ABD2-4DAE-AC80-13EC97203E33}" srcOrd="1" destOrd="2" presId="urn:microsoft.com/office/officeart/2005/8/layout/vList4"/>
    <dgm:cxn modelId="{5588FCDC-249E-41D2-8057-264173B59B67}" type="presOf" srcId="{07796815-D526-4B3F-ACC7-DDA6CF50DEFA}" destId="{8D3898B5-1226-4E23-892D-81EA37695B35}" srcOrd="1" destOrd="0" presId="urn:microsoft.com/office/officeart/2005/8/layout/vList4"/>
    <dgm:cxn modelId="{FFD9795C-B6CB-46C7-A516-9A9B94948CE5}" type="presOf" srcId="{8F8336CB-A221-4A30-BFD7-D6EC30B00A74}" destId="{E459EE37-347E-4FE5-A3E1-3ECC16FFF192}" srcOrd="1" destOrd="3" presId="urn:microsoft.com/office/officeart/2005/8/layout/vList4"/>
    <dgm:cxn modelId="{A9A95E66-82C3-45BD-98C9-E301B83D1A65}" type="presOf" srcId="{92CA776F-2DFF-4192-8DEA-D0918FDE4F42}" destId="{3D951B55-EC0F-4374-B049-82092EFCE3C0}" srcOrd="0" destOrd="0" presId="urn:microsoft.com/office/officeart/2005/8/layout/vList4"/>
    <dgm:cxn modelId="{F75EFBDE-9F33-4D48-9391-6763F9C8CC21}" type="presOf" srcId="{3BBAB9B5-15B6-4E01-A778-25B04D03A639}" destId="{70564AEB-886A-4E8F-8C9F-E6FCE7DDCB74}" srcOrd="0" destOrd="4" presId="urn:microsoft.com/office/officeart/2005/8/layout/vList4"/>
    <dgm:cxn modelId="{401039E9-8539-40BC-8CEA-6B44E6F1316D}" type="presOf" srcId="{3E15D5BB-E205-433B-A377-197CD40989ED}" destId="{70564AEB-886A-4E8F-8C9F-E6FCE7DDCB74}" srcOrd="0" destOrd="1" presId="urn:microsoft.com/office/officeart/2005/8/layout/vList4"/>
    <dgm:cxn modelId="{07E4D0DE-19D7-48B8-B758-E3FE86BB6124}" srcId="{5B02F615-F7E4-4823-8CE5-FC26FD434EA8}" destId="{92CA776F-2DFF-4192-8DEA-D0918FDE4F42}" srcOrd="2" destOrd="0" parTransId="{86EB593E-7169-4CC4-8C1E-913411D5FE8F}" sibTransId="{8F253876-33CD-4273-863D-36B0EB6C5B2D}"/>
    <dgm:cxn modelId="{C1836421-DFE4-41D3-9DF4-583DA693AD97}" type="presOf" srcId="{3E2D5820-D46D-4B73-9CA4-5C917288086B}" destId="{70564AEB-886A-4E8F-8C9F-E6FCE7DDCB74}" srcOrd="0" destOrd="0" presId="urn:microsoft.com/office/officeart/2005/8/layout/vList4"/>
    <dgm:cxn modelId="{41C90D11-15FA-490E-991F-FF540632957F}" srcId="{92CA776F-2DFF-4192-8DEA-D0918FDE4F42}" destId="{663D25F1-253C-4B53-94B4-11B1845CAE13}" srcOrd="0" destOrd="0" parTransId="{9D1A89D7-A71C-4F23-8B82-7C37AF43CD44}" sibTransId="{CFEE43C9-6126-481A-9AE7-4C51107FE4B2}"/>
    <dgm:cxn modelId="{D5B2EB11-BA34-498D-A781-DAB6593AB359}" srcId="{3E2D5820-D46D-4B73-9CA4-5C917288086B}" destId="{C2B575FB-318E-4CF7-AF18-3C7441853AE2}" srcOrd="1" destOrd="0" parTransId="{EC8C314A-175B-4DBB-B794-69785C2577CE}" sibTransId="{86E8798C-3EFD-4EC1-9ADE-D87683551B35}"/>
    <dgm:cxn modelId="{8CA831B2-2D16-49C6-BD62-EFDD7FC9CC0E}" type="presOf" srcId="{3E15D5BB-E205-433B-A377-197CD40989ED}" destId="{E459EE37-347E-4FE5-A3E1-3ECC16FFF192}" srcOrd="1" destOrd="1" presId="urn:microsoft.com/office/officeart/2005/8/layout/vList4"/>
    <dgm:cxn modelId="{54C95714-4FB8-49B1-81D2-3AD483011AF7}" type="presOf" srcId="{3E2D5820-D46D-4B73-9CA4-5C917288086B}" destId="{E459EE37-347E-4FE5-A3E1-3ECC16FFF192}" srcOrd="1" destOrd="0" presId="urn:microsoft.com/office/officeart/2005/8/layout/vList4"/>
    <dgm:cxn modelId="{B6ABDCF6-ACE9-4F68-96BF-B5FF3D58BF47}" type="presOf" srcId="{3BBAB9B5-15B6-4E01-A778-25B04D03A639}" destId="{E459EE37-347E-4FE5-A3E1-3ECC16FFF192}" srcOrd="1" destOrd="4" presId="urn:microsoft.com/office/officeart/2005/8/layout/vList4"/>
    <dgm:cxn modelId="{03CEFE20-00AD-468E-B56E-1A40FBFD974A}" srcId="{92CA776F-2DFF-4192-8DEA-D0918FDE4F42}" destId="{1E889A8F-947B-48EA-BB13-0F3DB6D6C4F9}" srcOrd="1" destOrd="0" parTransId="{05B3C3EF-9DB3-42A1-8ACB-F131D322280F}" sibTransId="{9062688D-A36C-4A45-BA0E-07DC0A229876}"/>
    <dgm:cxn modelId="{40D003E3-04BC-40E4-B84A-E80131F43857}" type="presOf" srcId="{663D25F1-253C-4B53-94B4-11B1845CAE13}" destId="{3D951B55-EC0F-4374-B049-82092EFCE3C0}" srcOrd="0" destOrd="1" presId="urn:microsoft.com/office/officeart/2005/8/layout/vList4"/>
    <dgm:cxn modelId="{5D750FCB-C6D5-4B8B-854A-851BDDB5CE81}" type="presOf" srcId="{8F8336CB-A221-4A30-BFD7-D6EC30B00A74}" destId="{70564AEB-886A-4E8F-8C9F-E6FCE7DDCB74}" srcOrd="0" destOrd="3" presId="urn:microsoft.com/office/officeart/2005/8/layout/vList4"/>
    <dgm:cxn modelId="{C10BFB5D-1F62-436E-AD81-DC73137CE63E}" type="presOf" srcId="{C2B575FB-318E-4CF7-AF18-3C7441853AE2}" destId="{70564AEB-886A-4E8F-8C9F-E6FCE7DDCB74}" srcOrd="0" destOrd="2" presId="urn:microsoft.com/office/officeart/2005/8/layout/vList4"/>
    <dgm:cxn modelId="{20BD78C5-2F9F-4915-AF19-C0CDCD74D7DB}" srcId="{3E2D5820-D46D-4B73-9CA4-5C917288086B}" destId="{8F8336CB-A221-4A30-BFD7-D6EC30B00A74}" srcOrd="2" destOrd="0" parTransId="{8F079008-592B-4A1F-BFC7-23D3B1BB08C9}" sibTransId="{2E2CBBDE-2C60-42A3-AB2B-C2F0B666B7E5}"/>
    <dgm:cxn modelId="{A154A6C3-DBE0-49CA-B3E1-4F4C19C29A33}" type="presOf" srcId="{07796815-D526-4B3F-ACC7-DDA6CF50DEFA}" destId="{5E0A1952-90B3-492A-9841-1534690CA882}" srcOrd="0" destOrd="0" presId="urn:microsoft.com/office/officeart/2005/8/layout/vList4"/>
    <dgm:cxn modelId="{262C6466-3954-420B-9568-CAE64EEFA384}" srcId="{5B02F615-F7E4-4823-8CE5-FC26FD434EA8}" destId="{3E2D5820-D46D-4B73-9CA4-5C917288086B}" srcOrd="0" destOrd="0" parTransId="{8A5A34FE-E6D2-4363-8CE3-00B821D18B36}" sibTransId="{B1C00052-07C2-4429-AD42-A13F197CE0F8}"/>
    <dgm:cxn modelId="{D16A9A28-856E-438E-909D-01ACBCC032B4}" type="presOf" srcId="{C2B575FB-318E-4CF7-AF18-3C7441853AE2}" destId="{E459EE37-347E-4FE5-A3E1-3ECC16FFF192}" srcOrd="1" destOrd="2" presId="urn:microsoft.com/office/officeart/2005/8/layout/vList4"/>
    <dgm:cxn modelId="{300E2D16-971A-4317-9F4B-72D23895C3DC}" type="presOf" srcId="{663D25F1-253C-4B53-94B4-11B1845CAE13}" destId="{2A2E8A3E-ABD2-4DAE-AC80-13EC97203E33}" srcOrd="1" destOrd="1" presId="urn:microsoft.com/office/officeart/2005/8/layout/vList4"/>
    <dgm:cxn modelId="{C8D1F52A-B629-433F-9201-07FA9FC1EBB0}" type="presOf" srcId="{5B02F615-F7E4-4823-8CE5-FC26FD434EA8}" destId="{B396CE5C-5BDC-4BA5-A7B7-43195D425901}" srcOrd="0" destOrd="0" presId="urn:microsoft.com/office/officeart/2005/8/layout/vList4"/>
    <dgm:cxn modelId="{FF925FB5-1860-4909-BD37-9B7539026751}" srcId="{3E2D5820-D46D-4B73-9CA4-5C917288086B}" destId="{3BBAB9B5-15B6-4E01-A778-25B04D03A639}" srcOrd="3" destOrd="0" parTransId="{BEE427F1-252F-4AF8-8AD5-329DCE2AD354}" sibTransId="{03F7CCE7-2AB7-4EA9-B6B9-7F40A05A4906}"/>
    <dgm:cxn modelId="{77CB4045-4846-4E21-9B30-CFEFA73A40BC}" type="presParOf" srcId="{B396CE5C-5BDC-4BA5-A7B7-43195D425901}" destId="{5AF23712-31AE-4BAE-94C1-6D45C00E1ABA}" srcOrd="0" destOrd="0" presId="urn:microsoft.com/office/officeart/2005/8/layout/vList4"/>
    <dgm:cxn modelId="{4957835D-A0E9-43C1-9FC6-F9CBEACD24F8}" type="presParOf" srcId="{5AF23712-31AE-4BAE-94C1-6D45C00E1ABA}" destId="{70564AEB-886A-4E8F-8C9F-E6FCE7DDCB74}" srcOrd="0" destOrd="0" presId="urn:microsoft.com/office/officeart/2005/8/layout/vList4"/>
    <dgm:cxn modelId="{8613D8E1-A70F-4677-9777-9112EE02774A}" type="presParOf" srcId="{5AF23712-31AE-4BAE-94C1-6D45C00E1ABA}" destId="{CF9C40C5-8419-47F7-8560-134490BEDFED}" srcOrd="1" destOrd="0" presId="urn:microsoft.com/office/officeart/2005/8/layout/vList4"/>
    <dgm:cxn modelId="{14C6CBF8-3F4C-4771-BFE6-5E2788C7F77B}" type="presParOf" srcId="{5AF23712-31AE-4BAE-94C1-6D45C00E1ABA}" destId="{E459EE37-347E-4FE5-A3E1-3ECC16FFF192}" srcOrd="2" destOrd="0" presId="urn:microsoft.com/office/officeart/2005/8/layout/vList4"/>
    <dgm:cxn modelId="{DFB66FA2-8C00-4D57-B681-8567EDCE2DC5}" type="presParOf" srcId="{B396CE5C-5BDC-4BA5-A7B7-43195D425901}" destId="{CFA93208-BA34-44DE-B54B-DC88B1569F51}" srcOrd="1" destOrd="0" presId="urn:microsoft.com/office/officeart/2005/8/layout/vList4"/>
    <dgm:cxn modelId="{4655A909-5685-4FC6-8CC6-A193EA03FC51}" type="presParOf" srcId="{B396CE5C-5BDC-4BA5-A7B7-43195D425901}" destId="{8B43D842-6D3B-4FEF-8989-D48B030BBFDF}" srcOrd="2" destOrd="0" presId="urn:microsoft.com/office/officeart/2005/8/layout/vList4"/>
    <dgm:cxn modelId="{FBF495CB-50D1-41AF-B00E-5B488084F10A}" type="presParOf" srcId="{8B43D842-6D3B-4FEF-8989-D48B030BBFDF}" destId="{5E0A1952-90B3-492A-9841-1534690CA882}" srcOrd="0" destOrd="0" presId="urn:microsoft.com/office/officeart/2005/8/layout/vList4"/>
    <dgm:cxn modelId="{82762008-32FD-4F4C-AC98-AB4ECC951AED}" type="presParOf" srcId="{8B43D842-6D3B-4FEF-8989-D48B030BBFDF}" destId="{EB7FB140-068C-4F6E-8A11-27A3DC3D6095}" srcOrd="1" destOrd="0" presId="urn:microsoft.com/office/officeart/2005/8/layout/vList4"/>
    <dgm:cxn modelId="{9C0789BD-BC89-4E7B-A67B-F6B4ECA0222C}" type="presParOf" srcId="{8B43D842-6D3B-4FEF-8989-D48B030BBFDF}" destId="{8D3898B5-1226-4E23-892D-81EA37695B35}" srcOrd="2" destOrd="0" presId="urn:microsoft.com/office/officeart/2005/8/layout/vList4"/>
    <dgm:cxn modelId="{2CD87D3A-0D70-414F-969A-41316B78DEE7}" type="presParOf" srcId="{B396CE5C-5BDC-4BA5-A7B7-43195D425901}" destId="{6D6F6927-78F9-4472-8D40-4FA11B8FA971}" srcOrd="3" destOrd="0" presId="urn:microsoft.com/office/officeart/2005/8/layout/vList4"/>
    <dgm:cxn modelId="{44562C8D-2D6F-448E-9F58-C45E0A0DFDD3}" type="presParOf" srcId="{B396CE5C-5BDC-4BA5-A7B7-43195D425901}" destId="{CC66AED3-A8C5-4ED1-9886-5306FDEAFE48}" srcOrd="4" destOrd="0" presId="urn:microsoft.com/office/officeart/2005/8/layout/vList4"/>
    <dgm:cxn modelId="{986FABA1-3346-4B2D-BD7D-C117DDB103DE}" type="presParOf" srcId="{CC66AED3-A8C5-4ED1-9886-5306FDEAFE48}" destId="{3D951B55-EC0F-4374-B049-82092EFCE3C0}" srcOrd="0" destOrd="0" presId="urn:microsoft.com/office/officeart/2005/8/layout/vList4"/>
    <dgm:cxn modelId="{FC6E9A5B-AB29-4F1B-9CC6-D0AF9A0BD3AD}" type="presParOf" srcId="{CC66AED3-A8C5-4ED1-9886-5306FDEAFE48}" destId="{04EACD92-6F22-4D9B-9200-713941EF8DC1}" srcOrd="1" destOrd="0" presId="urn:microsoft.com/office/officeart/2005/8/layout/vList4"/>
    <dgm:cxn modelId="{4ED87762-43CA-4F99-97E1-A9AE41F210E6}" type="presParOf" srcId="{CC66AED3-A8C5-4ED1-9886-5306FDEAFE48}" destId="{2A2E8A3E-ABD2-4DAE-AC80-13EC97203E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02F615-F7E4-4823-8CE5-FC26FD434EA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2D5820-D46D-4B73-9CA4-5C917288086B}">
      <dgm:prSet phldrT="[Text]" custT="1"/>
      <dgm:spPr>
        <a:solidFill>
          <a:srgbClr val="000099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en-US" sz="3600" dirty="0" smtClean="0">
              <a:ea typeface="MS PGothic" panose="020B0600070205080204" pitchFamily="34" charset="-128"/>
            </a:rPr>
            <a:t>Milestone data NOT used for the annual program reviews</a:t>
          </a:r>
          <a:endParaRPr lang="en-US" sz="3600" dirty="0"/>
        </a:p>
      </dgm:t>
    </dgm:pt>
    <dgm:pt modelId="{8A5A34FE-E6D2-4363-8CE3-00B821D18B36}" type="parTrans" cxnId="{262C6466-3954-420B-9568-CAE64EEFA384}">
      <dgm:prSet/>
      <dgm:spPr/>
      <dgm:t>
        <a:bodyPr/>
        <a:lstStyle/>
        <a:p>
          <a:endParaRPr lang="en-US"/>
        </a:p>
      </dgm:t>
    </dgm:pt>
    <dgm:pt modelId="{B1C00052-07C2-4429-AD42-A13F197CE0F8}" type="sibTrans" cxnId="{262C6466-3954-420B-9568-CAE64EEFA384}">
      <dgm:prSet/>
      <dgm:spPr/>
      <dgm:t>
        <a:bodyPr/>
        <a:lstStyle/>
        <a:p>
          <a:endParaRPr lang="en-US"/>
        </a:p>
      </dgm:t>
    </dgm:pt>
    <dgm:pt modelId="{07796815-D526-4B3F-ACC7-DDA6CF50DEFA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3600" dirty="0" smtClean="0"/>
            <a:t> Board Scores</a:t>
          </a:r>
          <a:endParaRPr lang="en-US" sz="3600" dirty="0"/>
        </a:p>
      </dgm:t>
    </dgm:pt>
    <dgm:pt modelId="{B147DA61-376E-495B-9B95-D4A8CEF51B49}" type="parTrans" cxnId="{73718810-326B-4CB5-B605-A7D33F47D6E7}">
      <dgm:prSet/>
      <dgm:spPr/>
      <dgm:t>
        <a:bodyPr/>
        <a:lstStyle/>
        <a:p>
          <a:endParaRPr lang="en-US"/>
        </a:p>
      </dgm:t>
    </dgm:pt>
    <dgm:pt modelId="{7CAD5832-A6A1-457C-8F67-35FA909D179E}" type="sibTrans" cxnId="{73718810-326B-4CB5-B605-A7D33F47D6E7}">
      <dgm:prSet/>
      <dgm:spPr/>
      <dgm:t>
        <a:bodyPr/>
        <a:lstStyle/>
        <a:p>
          <a:endParaRPr lang="en-US"/>
        </a:p>
      </dgm:t>
    </dgm:pt>
    <dgm:pt modelId="{92CA776F-2DFF-4192-8DEA-D0918FDE4F42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3600" dirty="0" smtClean="0"/>
            <a:t> Omission of Data</a:t>
          </a:r>
          <a:endParaRPr lang="en-US" sz="3600" dirty="0"/>
        </a:p>
      </dgm:t>
    </dgm:pt>
    <dgm:pt modelId="{86EB593E-7169-4CC4-8C1E-913411D5FE8F}" type="parTrans" cxnId="{07E4D0DE-19D7-48B8-B758-E3FE86BB6124}">
      <dgm:prSet/>
      <dgm:spPr/>
      <dgm:t>
        <a:bodyPr/>
        <a:lstStyle/>
        <a:p>
          <a:endParaRPr lang="en-US"/>
        </a:p>
      </dgm:t>
    </dgm:pt>
    <dgm:pt modelId="{8F253876-33CD-4273-863D-36B0EB6C5B2D}" type="sibTrans" cxnId="{07E4D0DE-19D7-48B8-B758-E3FE86BB6124}">
      <dgm:prSet/>
      <dgm:spPr/>
      <dgm:t>
        <a:bodyPr/>
        <a:lstStyle/>
        <a:p>
          <a:endParaRPr lang="en-US"/>
        </a:p>
      </dgm:t>
    </dgm:pt>
    <dgm:pt modelId="{B396CE5C-5BDC-4BA5-A7B7-43195D425901}" type="pres">
      <dgm:prSet presAssocID="{5B02F615-F7E4-4823-8CE5-FC26FD434E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23712-31AE-4BAE-94C1-6D45C00E1ABA}" type="pres">
      <dgm:prSet presAssocID="{3E2D5820-D46D-4B73-9CA4-5C917288086B}" presName="comp" presStyleCnt="0"/>
      <dgm:spPr/>
    </dgm:pt>
    <dgm:pt modelId="{70564AEB-886A-4E8F-8C9F-E6FCE7DDCB74}" type="pres">
      <dgm:prSet presAssocID="{3E2D5820-D46D-4B73-9CA4-5C917288086B}" presName="box" presStyleLbl="node1" presStyleIdx="0" presStyleCnt="3" custScaleY="111501"/>
      <dgm:spPr/>
      <dgm:t>
        <a:bodyPr/>
        <a:lstStyle/>
        <a:p>
          <a:endParaRPr lang="en-US"/>
        </a:p>
      </dgm:t>
    </dgm:pt>
    <dgm:pt modelId="{CF9C40C5-8419-47F7-8560-134490BEDFED}" type="pres">
      <dgm:prSet presAssocID="{3E2D5820-D46D-4B73-9CA4-5C917288086B}" presName="img" presStyleLbl="fgImgPlace1" presStyleIdx="0" presStyleCnt="3" custScaleX="110539" custScaleY="13368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E459EE37-347E-4FE5-A3E1-3ECC16FFF192}" type="pres">
      <dgm:prSet presAssocID="{3E2D5820-D46D-4B73-9CA4-5C917288086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3208-BA34-44DE-B54B-DC88B1569F51}" type="pres">
      <dgm:prSet presAssocID="{B1C00052-07C2-4429-AD42-A13F197CE0F8}" presName="spacer" presStyleCnt="0"/>
      <dgm:spPr/>
    </dgm:pt>
    <dgm:pt modelId="{8B43D842-6D3B-4FEF-8989-D48B030BBFDF}" type="pres">
      <dgm:prSet presAssocID="{07796815-D526-4B3F-ACC7-DDA6CF50DEFA}" presName="comp" presStyleCnt="0"/>
      <dgm:spPr/>
    </dgm:pt>
    <dgm:pt modelId="{5E0A1952-90B3-492A-9841-1534690CA882}" type="pres">
      <dgm:prSet presAssocID="{07796815-D526-4B3F-ACC7-DDA6CF50DEFA}" presName="box" presStyleLbl="node1" presStyleIdx="1" presStyleCnt="3" custScaleY="115819" custLinFactNeighborY="111"/>
      <dgm:spPr/>
      <dgm:t>
        <a:bodyPr/>
        <a:lstStyle/>
        <a:p>
          <a:endParaRPr lang="en-US"/>
        </a:p>
      </dgm:t>
    </dgm:pt>
    <dgm:pt modelId="{EB7FB140-068C-4F6E-8A11-27A3DC3D6095}" type="pres">
      <dgm:prSet presAssocID="{07796815-D526-4B3F-ACC7-DDA6CF50DEFA}" presName="img" presStyleLbl="fgImgPlace1" presStyleIdx="1" presStyleCnt="3" custScaleX="116327" custScaleY="143573" custLinFactNeighborX="2106" custLinFactNeighborY="-46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3898B5-1226-4E23-892D-81EA37695B35}" type="pres">
      <dgm:prSet presAssocID="{07796815-D526-4B3F-ACC7-DDA6CF50DE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F6927-78F9-4472-8D40-4FA11B8FA971}" type="pres">
      <dgm:prSet presAssocID="{7CAD5832-A6A1-457C-8F67-35FA909D179E}" presName="spacer" presStyleCnt="0"/>
      <dgm:spPr/>
    </dgm:pt>
    <dgm:pt modelId="{CC66AED3-A8C5-4ED1-9886-5306FDEAFE48}" type="pres">
      <dgm:prSet presAssocID="{92CA776F-2DFF-4192-8DEA-D0918FDE4F42}" presName="comp" presStyleCnt="0"/>
      <dgm:spPr/>
    </dgm:pt>
    <dgm:pt modelId="{3D951B55-EC0F-4374-B049-82092EFCE3C0}" type="pres">
      <dgm:prSet presAssocID="{92CA776F-2DFF-4192-8DEA-D0918FDE4F42}" presName="box" presStyleLbl="node1" presStyleIdx="2" presStyleCnt="3"/>
      <dgm:spPr/>
      <dgm:t>
        <a:bodyPr/>
        <a:lstStyle/>
        <a:p>
          <a:endParaRPr lang="en-US"/>
        </a:p>
      </dgm:t>
    </dgm:pt>
    <dgm:pt modelId="{04EACD92-6F22-4D9B-9200-713941EF8DC1}" type="pres">
      <dgm:prSet presAssocID="{92CA776F-2DFF-4192-8DEA-D0918FDE4F42}" presName="img" presStyleLbl="fgImgPlace1" presStyleIdx="2" presStyleCnt="3" custScaleX="109461" custScaleY="12524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2A2E8A3E-ABD2-4DAE-AC80-13EC97203E33}" type="pres">
      <dgm:prSet presAssocID="{92CA776F-2DFF-4192-8DEA-D0918FDE4F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A34C0-DF28-4217-B37D-714746A3F767}" type="presOf" srcId="{3E2D5820-D46D-4B73-9CA4-5C917288086B}" destId="{E459EE37-347E-4FE5-A3E1-3ECC16FFF192}" srcOrd="1" destOrd="0" presId="urn:microsoft.com/office/officeart/2005/8/layout/vList4"/>
    <dgm:cxn modelId="{CE417959-6CEA-4A2A-AE86-815FD2C4BCE4}" type="presOf" srcId="{3E2D5820-D46D-4B73-9CA4-5C917288086B}" destId="{70564AEB-886A-4E8F-8C9F-E6FCE7DDCB74}" srcOrd="0" destOrd="0" presId="urn:microsoft.com/office/officeart/2005/8/layout/vList4"/>
    <dgm:cxn modelId="{73718810-326B-4CB5-B605-A7D33F47D6E7}" srcId="{5B02F615-F7E4-4823-8CE5-FC26FD434EA8}" destId="{07796815-D526-4B3F-ACC7-DDA6CF50DEFA}" srcOrd="1" destOrd="0" parTransId="{B147DA61-376E-495B-9B95-D4A8CEF51B49}" sibTransId="{7CAD5832-A6A1-457C-8F67-35FA909D179E}"/>
    <dgm:cxn modelId="{07E4D0DE-19D7-48B8-B758-E3FE86BB6124}" srcId="{5B02F615-F7E4-4823-8CE5-FC26FD434EA8}" destId="{92CA776F-2DFF-4192-8DEA-D0918FDE4F42}" srcOrd="2" destOrd="0" parTransId="{86EB593E-7169-4CC4-8C1E-913411D5FE8F}" sibTransId="{8F253876-33CD-4273-863D-36B0EB6C5B2D}"/>
    <dgm:cxn modelId="{962EAD04-F6B4-4303-9C30-61A4633D685F}" type="presOf" srcId="{07796815-D526-4B3F-ACC7-DDA6CF50DEFA}" destId="{8D3898B5-1226-4E23-892D-81EA37695B35}" srcOrd="1" destOrd="0" presId="urn:microsoft.com/office/officeart/2005/8/layout/vList4"/>
    <dgm:cxn modelId="{F34431C9-A7E4-4816-B107-4F2DA1CACB3B}" type="presOf" srcId="{5B02F615-F7E4-4823-8CE5-FC26FD434EA8}" destId="{B396CE5C-5BDC-4BA5-A7B7-43195D425901}" srcOrd="0" destOrd="0" presId="urn:microsoft.com/office/officeart/2005/8/layout/vList4"/>
    <dgm:cxn modelId="{9065F004-A027-4F51-948B-941561F87357}" type="presOf" srcId="{92CA776F-2DFF-4192-8DEA-D0918FDE4F42}" destId="{3D951B55-EC0F-4374-B049-82092EFCE3C0}" srcOrd="0" destOrd="0" presId="urn:microsoft.com/office/officeart/2005/8/layout/vList4"/>
    <dgm:cxn modelId="{9B7454EC-590C-40DB-8CEB-E50BDA4FB9A5}" type="presOf" srcId="{07796815-D526-4B3F-ACC7-DDA6CF50DEFA}" destId="{5E0A1952-90B3-492A-9841-1534690CA882}" srcOrd="0" destOrd="0" presId="urn:microsoft.com/office/officeart/2005/8/layout/vList4"/>
    <dgm:cxn modelId="{9F593668-697D-4F0C-861A-EC3B06008349}" type="presOf" srcId="{92CA776F-2DFF-4192-8DEA-D0918FDE4F42}" destId="{2A2E8A3E-ABD2-4DAE-AC80-13EC97203E33}" srcOrd="1" destOrd="0" presId="urn:microsoft.com/office/officeart/2005/8/layout/vList4"/>
    <dgm:cxn modelId="{262C6466-3954-420B-9568-CAE64EEFA384}" srcId="{5B02F615-F7E4-4823-8CE5-FC26FD434EA8}" destId="{3E2D5820-D46D-4B73-9CA4-5C917288086B}" srcOrd="0" destOrd="0" parTransId="{8A5A34FE-E6D2-4363-8CE3-00B821D18B36}" sibTransId="{B1C00052-07C2-4429-AD42-A13F197CE0F8}"/>
    <dgm:cxn modelId="{80129120-E1DF-4096-A351-C060111B700F}" type="presParOf" srcId="{B396CE5C-5BDC-4BA5-A7B7-43195D425901}" destId="{5AF23712-31AE-4BAE-94C1-6D45C00E1ABA}" srcOrd="0" destOrd="0" presId="urn:microsoft.com/office/officeart/2005/8/layout/vList4"/>
    <dgm:cxn modelId="{9A87E717-BAA9-4697-8D27-6A90A0010F4E}" type="presParOf" srcId="{5AF23712-31AE-4BAE-94C1-6D45C00E1ABA}" destId="{70564AEB-886A-4E8F-8C9F-E6FCE7DDCB74}" srcOrd="0" destOrd="0" presId="urn:microsoft.com/office/officeart/2005/8/layout/vList4"/>
    <dgm:cxn modelId="{5B5BB793-6F00-469F-BBEF-311CF36B73EA}" type="presParOf" srcId="{5AF23712-31AE-4BAE-94C1-6D45C00E1ABA}" destId="{CF9C40C5-8419-47F7-8560-134490BEDFED}" srcOrd="1" destOrd="0" presId="urn:microsoft.com/office/officeart/2005/8/layout/vList4"/>
    <dgm:cxn modelId="{3CCDB906-3291-4088-81D3-FEC3B3452207}" type="presParOf" srcId="{5AF23712-31AE-4BAE-94C1-6D45C00E1ABA}" destId="{E459EE37-347E-4FE5-A3E1-3ECC16FFF192}" srcOrd="2" destOrd="0" presId="urn:microsoft.com/office/officeart/2005/8/layout/vList4"/>
    <dgm:cxn modelId="{9101F38C-4FFA-4040-B5AD-11029FCB672A}" type="presParOf" srcId="{B396CE5C-5BDC-4BA5-A7B7-43195D425901}" destId="{CFA93208-BA34-44DE-B54B-DC88B1569F51}" srcOrd="1" destOrd="0" presId="urn:microsoft.com/office/officeart/2005/8/layout/vList4"/>
    <dgm:cxn modelId="{A35FF082-D115-4BCD-92F5-0D06137E7484}" type="presParOf" srcId="{B396CE5C-5BDC-4BA5-A7B7-43195D425901}" destId="{8B43D842-6D3B-4FEF-8989-D48B030BBFDF}" srcOrd="2" destOrd="0" presId="urn:microsoft.com/office/officeart/2005/8/layout/vList4"/>
    <dgm:cxn modelId="{E97D9CE1-0B60-4CAE-A901-27CC8C4EAAAF}" type="presParOf" srcId="{8B43D842-6D3B-4FEF-8989-D48B030BBFDF}" destId="{5E0A1952-90B3-492A-9841-1534690CA882}" srcOrd="0" destOrd="0" presId="urn:microsoft.com/office/officeart/2005/8/layout/vList4"/>
    <dgm:cxn modelId="{ABF9F5CF-FBF6-4EC2-A5B6-B234F8B87231}" type="presParOf" srcId="{8B43D842-6D3B-4FEF-8989-D48B030BBFDF}" destId="{EB7FB140-068C-4F6E-8A11-27A3DC3D6095}" srcOrd="1" destOrd="0" presId="urn:microsoft.com/office/officeart/2005/8/layout/vList4"/>
    <dgm:cxn modelId="{B5E9E342-199C-4164-8D0A-82665E6A9655}" type="presParOf" srcId="{8B43D842-6D3B-4FEF-8989-D48B030BBFDF}" destId="{8D3898B5-1226-4E23-892D-81EA37695B35}" srcOrd="2" destOrd="0" presId="urn:microsoft.com/office/officeart/2005/8/layout/vList4"/>
    <dgm:cxn modelId="{3511BDE7-BE07-48A1-B7A9-2E3C1BC3B4D8}" type="presParOf" srcId="{B396CE5C-5BDC-4BA5-A7B7-43195D425901}" destId="{6D6F6927-78F9-4472-8D40-4FA11B8FA971}" srcOrd="3" destOrd="0" presId="urn:microsoft.com/office/officeart/2005/8/layout/vList4"/>
    <dgm:cxn modelId="{C3234AE4-6AA1-4140-9BA4-7B1616D9E8C1}" type="presParOf" srcId="{B396CE5C-5BDC-4BA5-A7B7-43195D425901}" destId="{CC66AED3-A8C5-4ED1-9886-5306FDEAFE48}" srcOrd="4" destOrd="0" presId="urn:microsoft.com/office/officeart/2005/8/layout/vList4"/>
    <dgm:cxn modelId="{508E458A-3433-49E2-913A-3C603F037324}" type="presParOf" srcId="{CC66AED3-A8C5-4ED1-9886-5306FDEAFE48}" destId="{3D951B55-EC0F-4374-B049-82092EFCE3C0}" srcOrd="0" destOrd="0" presId="urn:microsoft.com/office/officeart/2005/8/layout/vList4"/>
    <dgm:cxn modelId="{F056568F-D5C9-4040-982D-CF3FCB0EACE3}" type="presParOf" srcId="{CC66AED3-A8C5-4ED1-9886-5306FDEAFE48}" destId="{04EACD92-6F22-4D9B-9200-713941EF8DC1}" srcOrd="1" destOrd="0" presId="urn:microsoft.com/office/officeart/2005/8/layout/vList4"/>
    <dgm:cxn modelId="{863D5097-CA7C-400F-86B4-6272A85629F1}" type="presParOf" srcId="{CC66AED3-A8C5-4ED1-9886-5306FDEAFE48}" destId="{2A2E8A3E-ABD2-4DAE-AC80-13EC97203E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74C2-923C-427A-837C-2A8714C6A028}">
      <dsp:nvSpPr>
        <dsp:cNvPr id="0" name=""/>
        <dsp:cNvSpPr/>
      </dsp:nvSpPr>
      <dsp:spPr>
        <a:xfrm rot="10800000">
          <a:off x="1553340" y="2785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Nicholas M </a:t>
          </a:r>
          <a:r>
            <a:rPr lang="en-US" sz="2000" kern="1200" dirty="0" err="1" smtClean="0"/>
            <a:t>Barbaro</a:t>
          </a:r>
          <a:r>
            <a:rPr lang="en-US" sz="2000" kern="1200" dirty="0" smtClean="0"/>
            <a:t>, MD,</a:t>
          </a:r>
          <a:r>
            <a:rPr lang="en-US" sz="2000" b="1" kern="1200" dirty="0" smtClean="0"/>
            <a:t> Chair </a:t>
          </a:r>
          <a:endParaRPr lang="en-US" sz="2000" kern="1200" dirty="0"/>
        </a:p>
      </dsp:txBody>
      <dsp:txXfrm rot="10800000">
        <a:off x="1657533" y="2785"/>
        <a:ext cx="5649140" cy="416771"/>
      </dsp:txXfrm>
    </dsp:sp>
    <dsp:sp modelId="{7BF4DA5F-4D41-4EB6-ABD8-D0B56104F290}">
      <dsp:nvSpPr>
        <dsp:cNvPr id="0" name=""/>
        <dsp:cNvSpPr/>
      </dsp:nvSpPr>
      <dsp:spPr>
        <a:xfrm>
          <a:off x="1344955" y="2785"/>
          <a:ext cx="416771" cy="4167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B1CF4-0649-4922-BFA0-2D0B154C20AF}">
      <dsp:nvSpPr>
        <dsp:cNvPr id="0" name=""/>
        <dsp:cNvSpPr/>
      </dsp:nvSpPr>
      <dsp:spPr>
        <a:xfrm rot="10800000">
          <a:off x="1553340" y="543966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Griffith R Harsh IV, MD, </a:t>
          </a:r>
          <a:r>
            <a:rPr lang="en-US" sz="2000" b="1" kern="1200" smtClean="0"/>
            <a:t>Vice Chair</a:t>
          </a:r>
          <a:endParaRPr lang="en-US" sz="2000" kern="1200"/>
        </a:p>
      </dsp:txBody>
      <dsp:txXfrm rot="10800000">
        <a:off x="1657533" y="543966"/>
        <a:ext cx="5649140" cy="416771"/>
      </dsp:txXfrm>
    </dsp:sp>
    <dsp:sp modelId="{CA5CE58E-8EA9-4227-BDEA-EE39545DD596}">
      <dsp:nvSpPr>
        <dsp:cNvPr id="0" name=""/>
        <dsp:cNvSpPr/>
      </dsp:nvSpPr>
      <dsp:spPr>
        <a:xfrm>
          <a:off x="1344955" y="543966"/>
          <a:ext cx="416771" cy="4167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FFDCA-880E-4125-8985-D0765BF696E4}">
      <dsp:nvSpPr>
        <dsp:cNvPr id="0" name=""/>
        <dsp:cNvSpPr/>
      </dsp:nvSpPr>
      <dsp:spPr>
        <a:xfrm rot="10800000">
          <a:off x="1553340" y="1085147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Sepideh Amin-Hanjani, MD</a:t>
          </a:r>
          <a:endParaRPr lang="en-US" sz="2000" kern="1200"/>
        </a:p>
      </dsp:txBody>
      <dsp:txXfrm rot="10800000">
        <a:off x="1657533" y="1085147"/>
        <a:ext cx="5649140" cy="416771"/>
      </dsp:txXfrm>
    </dsp:sp>
    <dsp:sp modelId="{42AC51E2-4669-4334-BEAF-8E99FD103FEF}">
      <dsp:nvSpPr>
        <dsp:cNvPr id="0" name=""/>
        <dsp:cNvSpPr/>
      </dsp:nvSpPr>
      <dsp:spPr>
        <a:xfrm>
          <a:off x="1344955" y="1085147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33F17-F1C4-437D-AB98-AE3FDAFA7325}">
      <dsp:nvSpPr>
        <dsp:cNvPr id="0" name=""/>
        <dsp:cNvSpPr/>
      </dsp:nvSpPr>
      <dsp:spPr>
        <a:xfrm rot="10800000">
          <a:off x="1553340" y="1626328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 Sean Grady, MD </a:t>
          </a:r>
          <a:endParaRPr lang="en-US" sz="2000" kern="1200"/>
        </a:p>
      </dsp:txBody>
      <dsp:txXfrm rot="10800000">
        <a:off x="1657533" y="1626328"/>
        <a:ext cx="5649140" cy="416771"/>
      </dsp:txXfrm>
    </dsp:sp>
    <dsp:sp modelId="{AF739702-2D70-47F2-ADAC-D1383AA61A9B}">
      <dsp:nvSpPr>
        <dsp:cNvPr id="0" name=""/>
        <dsp:cNvSpPr/>
      </dsp:nvSpPr>
      <dsp:spPr>
        <a:xfrm>
          <a:off x="1344955" y="1626328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0E9CE-0B62-4DB8-BAED-16D72C5D45E8}">
      <dsp:nvSpPr>
        <dsp:cNvPr id="0" name=""/>
        <dsp:cNvSpPr/>
      </dsp:nvSpPr>
      <dsp:spPr>
        <a:xfrm rot="10800000">
          <a:off x="1553340" y="2167509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Nickalus Kahn, MD, Resident Member</a:t>
          </a:r>
          <a:endParaRPr lang="en-US" sz="2000" kern="1200"/>
        </a:p>
      </dsp:txBody>
      <dsp:txXfrm rot="10800000">
        <a:off x="1657533" y="2167509"/>
        <a:ext cx="5649140" cy="416771"/>
      </dsp:txXfrm>
    </dsp:sp>
    <dsp:sp modelId="{DDACF567-6F4E-43E9-9D98-6E4D9CD75DCF}">
      <dsp:nvSpPr>
        <dsp:cNvPr id="0" name=""/>
        <dsp:cNvSpPr/>
      </dsp:nvSpPr>
      <dsp:spPr>
        <a:xfrm>
          <a:off x="1344955" y="2167509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3E2FF-8CD3-41D1-A1F6-D608AEAEA7AF}">
      <dsp:nvSpPr>
        <dsp:cNvPr id="0" name=""/>
        <dsp:cNvSpPr/>
      </dsp:nvSpPr>
      <dsp:spPr>
        <a:xfrm rot="10800000">
          <a:off x="1553340" y="2708690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Robert Harbaugh, MD</a:t>
          </a:r>
          <a:endParaRPr lang="en-US" sz="2000" kern="1200"/>
        </a:p>
      </dsp:txBody>
      <dsp:txXfrm rot="10800000">
        <a:off x="1657533" y="2708690"/>
        <a:ext cx="5649140" cy="416771"/>
      </dsp:txXfrm>
    </dsp:sp>
    <dsp:sp modelId="{0CEF06B8-AC22-4F15-9229-8E6BA5D72032}">
      <dsp:nvSpPr>
        <dsp:cNvPr id="0" name=""/>
        <dsp:cNvSpPr/>
      </dsp:nvSpPr>
      <dsp:spPr>
        <a:xfrm>
          <a:off x="1344955" y="2708690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AA75C-C1C7-4487-971A-109BACA021B6}">
      <dsp:nvSpPr>
        <dsp:cNvPr id="0" name=""/>
        <dsp:cNvSpPr/>
      </dsp:nvSpPr>
      <dsp:spPr>
        <a:xfrm rot="10800000">
          <a:off x="1553340" y="3249871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Karin Muraszko, MD</a:t>
          </a:r>
          <a:endParaRPr lang="en-US" sz="2000" kern="1200"/>
        </a:p>
      </dsp:txBody>
      <dsp:txXfrm rot="10800000">
        <a:off x="1657533" y="3249871"/>
        <a:ext cx="5649140" cy="416771"/>
      </dsp:txXfrm>
    </dsp:sp>
    <dsp:sp modelId="{3758AD60-469D-4D46-947E-0CC2106D6542}">
      <dsp:nvSpPr>
        <dsp:cNvPr id="0" name=""/>
        <dsp:cNvSpPr/>
      </dsp:nvSpPr>
      <dsp:spPr>
        <a:xfrm>
          <a:off x="1344955" y="3249871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110DF-EC97-4A74-A8F1-01FE2281CC8F}">
      <dsp:nvSpPr>
        <dsp:cNvPr id="0" name=""/>
        <dsp:cNvSpPr/>
      </dsp:nvSpPr>
      <dsp:spPr>
        <a:xfrm rot="10800000">
          <a:off x="1553340" y="3791052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Harry Rosenbluth MBA (Public Member)</a:t>
          </a:r>
          <a:endParaRPr lang="en-US" sz="2000" kern="1200" dirty="0"/>
        </a:p>
      </dsp:txBody>
      <dsp:txXfrm rot="10800000">
        <a:off x="1657533" y="3791052"/>
        <a:ext cx="5649140" cy="416771"/>
      </dsp:txXfrm>
    </dsp:sp>
    <dsp:sp modelId="{B5A00532-3529-4EEB-BE00-31842FB5251D}">
      <dsp:nvSpPr>
        <dsp:cNvPr id="0" name=""/>
        <dsp:cNvSpPr/>
      </dsp:nvSpPr>
      <dsp:spPr>
        <a:xfrm>
          <a:off x="1344955" y="3791052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57AA4-E040-4D1B-909D-2CFA66B2FAAE}">
      <dsp:nvSpPr>
        <dsp:cNvPr id="0" name=""/>
        <dsp:cNvSpPr/>
      </dsp:nvSpPr>
      <dsp:spPr>
        <a:xfrm rot="10800000">
          <a:off x="1553340" y="4332233"/>
          <a:ext cx="5753333" cy="4167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8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Gregory Smith, DO</a:t>
          </a:r>
          <a:endParaRPr lang="en-US" sz="2000" kern="1200"/>
        </a:p>
      </dsp:txBody>
      <dsp:txXfrm rot="10800000">
        <a:off x="1657533" y="4332233"/>
        <a:ext cx="5649140" cy="416771"/>
      </dsp:txXfrm>
    </dsp:sp>
    <dsp:sp modelId="{880DB914-65DE-453E-8DF3-2D58A687C05F}">
      <dsp:nvSpPr>
        <dsp:cNvPr id="0" name=""/>
        <dsp:cNvSpPr/>
      </dsp:nvSpPr>
      <dsp:spPr>
        <a:xfrm>
          <a:off x="1344955" y="4332233"/>
          <a:ext cx="416771" cy="4167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F3984-AF0A-4531-BA61-1E8811A60938}">
      <dsp:nvSpPr>
        <dsp:cNvPr id="0" name=""/>
        <dsp:cNvSpPr/>
      </dsp:nvSpPr>
      <dsp:spPr>
        <a:xfrm>
          <a:off x="0" y="1750745"/>
          <a:ext cx="9067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A376B-4727-4E00-B1C6-020BE8520464}">
      <dsp:nvSpPr>
        <dsp:cNvPr id="0" name=""/>
        <dsp:cNvSpPr/>
      </dsp:nvSpPr>
      <dsp:spPr>
        <a:xfrm>
          <a:off x="453390" y="1440784"/>
          <a:ext cx="634746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919" tIns="0" rIns="23991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Staff sets review agenda (full surveys and interim requests received by agenda closing date)</a:t>
          </a:r>
          <a:endParaRPr lang="en-US" sz="2100" kern="1200" dirty="0"/>
        </a:p>
      </dsp:txBody>
      <dsp:txXfrm>
        <a:off x="483652" y="1471046"/>
        <a:ext cx="6286936" cy="559396"/>
      </dsp:txXfrm>
    </dsp:sp>
    <dsp:sp modelId="{6D86B272-B0FA-4F73-AA22-59A61CBA3D6D}">
      <dsp:nvSpPr>
        <dsp:cNvPr id="0" name=""/>
        <dsp:cNvSpPr/>
      </dsp:nvSpPr>
      <dsp:spPr>
        <a:xfrm>
          <a:off x="0" y="2703305"/>
          <a:ext cx="90678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84301"/>
              <a:satOff val="52328"/>
              <a:lumOff val="-166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762" tIns="437388" rIns="70376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Reviewer receives ADS email notification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Reviewer downloads materials to computer </a:t>
          </a:r>
          <a:br>
            <a:rPr lang="en-US" sz="2100" kern="1200" smtClean="0"/>
          </a:br>
          <a:r>
            <a:rPr lang="en-US" sz="2100" kern="1200" smtClean="0"/>
            <a:t> desktop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Reviewer completes reviewer template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Reviewer uploads completed reviewer template to </a:t>
          </a:r>
          <a:br>
            <a:rPr lang="en-US" sz="2100" kern="1200" dirty="0" smtClean="0"/>
          </a:br>
          <a:r>
            <a:rPr lang="en-US" sz="2100" kern="1200" dirty="0" smtClean="0"/>
            <a:t> ADS by announced due date</a:t>
          </a:r>
          <a:endParaRPr lang="en-US" sz="2100" kern="1200" dirty="0"/>
        </a:p>
      </dsp:txBody>
      <dsp:txXfrm>
        <a:off x="0" y="2703305"/>
        <a:ext cx="9067800" cy="2381400"/>
      </dsp:txXfrm>
    </dsp:sp>
    <dsp:sp modelId="{4B75B8F1-5C30-413E-93B8-3D958D45FF4E}">
      <dsp:nvSpPr>
        <dsp:cNvPr id="0" name=""/>
        <dsp:cNvSpPr/>
      </dsp:nvSpPr>
      <dsp:spPr>
        <a:xfrm>
          <a:off x="453390" y="2393345"/>
          <a:ext cx="6347460" cy="619920"/>
        </a:xfrm>
        <a:prstGeom prst="roundRect">
          <a:avLst/>
        </a:prstGeom>
        <a:gradFill rotWithShape="0">
          <a:gsLst>
            <a:gs pos="0">
              <a:schemeClr val="accent2">
                <a:hueOff val="4384301"/>
                <a:satOff val="52328"/>
                <a:lumOff val="-16665"/>
                <a:alphaOff val="0"/>
                <a:tint val="50000"/>
                <a:satMod val="300000"/>
              </a:schemeClr>
            </a:gs>
            <a:gs pos="35000">
              <a:schemeClr val="accent2">
                <a:hueOff val="4384301"/>
                <a:satOff val="52328"/>
                <a:lumOff val="-16665"/>
                <a:alphaOff val="0"/>
                <a:tint val="37000"/>
                <a:satMod val="300000"/>
              </a:schemeClr>
            </a:gs>
            <a:gs pos="100000">
              <a:schemeClr val="accent2">
                <a:hueOff val="4384301"/>
                <a:satOff val="52328"/>
                <a:lumOff val="-166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919" tIns="0" rIns="239919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Assign RC member reviewers; program files available on ADS</a:t>
          </a:r>
          <a:endParaRPr lang="en-US" sz="2100" kern="1200" dirty="0"/>
        </a:p>
      </dsp:txBody>
      <dsp:txXfrm>
        <a:off x="483652" y="2423607"/>
        <a:ext cx="6286936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235C7-A653-4B46-BAE1-D76F3B40B929}">
      <dsp:nvSpPr>
        <dsp:cNvPr id="0" name=""/>
        <dsp:cNvSpPr/>
      </dsp:nvSpPr>
      <dsp:spPr>
        <a:xfrm>
          <a:off x="0" y="59531"/>
          <a:ext cx="8534400" cy="194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Jennifer retrieves completed reviews from ADS, prepares reviewer books, uploads reviewer books to ADS </a:t>
          </a:r>
          <a:endParaRPr lang="en-US" sz="3700" kern="1200" dirty="0"/>
        </a:p>
      </dsp:txBody>
      <dsp:txXfrm>
        <a:off x="95096" y="154627"/>
        <a:ext cx="8344208" cy="1757858"/>
      </dsp:txXfrm>
    </dsp:sp>
    <dsp:sp modelId="{D1FA0F20-D014-406E-8C3F-08836C7487C0}">
      <dsp:nvSpPr>
        <dsp:cNvPr id="0" name=""/>
        <dsp:cNvSpPr/>
      </dsp:nvSpPr>
      <dsp:spPr>
        <a:xfrm>
          <a:off x="0" y="2007581"/>
          <a:ext cx="8534400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Member-specific reviewer books (programs  </a:t>
          </a:r>
          <a:br>
            <a:rPr lang="en-US" sz="2900" kern="1200" smtClean="0"/>
          </a:br>
          <a:r>
            <a:rPr lang="en-US" sz="2900" kern="1200" smtClean="0"/>
            <a:t> with conflicts/dualities removed)</a:t>
          </a:r>
          <a:endParaRPr lang="en-US" sz="2900" kern="1200"/>
        </a:p>
      </dsp:txBody>
      <dsp:txXfrm>
        <a:off x="0" y="2007581"/>
        <a:ext cx="8534400" cy="861637"/>
      </dsp:txXfrm>
    </dsp:sp>
    <dsp:sp modelId="{EF911F45-3CED-48EA-820C-522C61868747}">
      <dsp:nvSpPr>
        <dsp:cNvPr id="0" name=""/>
        <dsp:cNvSpPr/>
      </dsp:nvSpPr>
      <dsp:spPr>
        <a:xfrm>
          <a:off x="0" y="2869218"/>
          <a:ext cx="8534400" cy="1948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Business agenda book prepared by Pam and Susan; uploaded to ADS </a:t>
          </a:r>
          <a:endParaRPr lang="en-US" sz="3700" kern="1200" dirty="0"/>
        </a:p>
      </dsp:txBody>
      <dsp:txXfrm>
        <a:off x="95096" y="2964314"/>
        <a:ext cx="8344208" cy="1757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01031-BBA5-4759-840C-45CC928A1410}">
      <dsp:nvSpPr>
        <dsp:cNvPr id="0" name=""/>
        <dsp:cNvSpPr/>
      </dsp:nvSpPr>
      <dsp:spPr>
        <a:xfrm rot="5400000">
          <a:off x="-637170" y="2837758"/>
          <a:ext cx="2802161" cy="33811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D137-4737-4375-AA7C-07CD8B7DA2E8}">
      <dsp:nvSpPr>
        <dsp:cNvPr id="0" name=""/>
        <dsp:cNvSpPr/>
      </dsp:nvSpPr>
      <dsp:spPr>
        <a:xfrm>
          <a:off x="4835" y="1045564"/>
          <a:ext cx="3756793" cy="22540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RRC members leave the room as appropriate for each program discussion</a:t>
          </a:r>
          <a:endParaRPr lang="en-US" sz="2800" kern="1200" dirty="0"/>
        </a:p>
      </dsp:txBody>
      <dsp:txXfrm>
        <a:off x="70855" y="1111584"/>
        <a:ext cx="3624753" cy="2122036"/>
      </dsp:txXfrm>
    </dsp:sp>
    <dsp:sp modelId="{18920F89-F7E5-4EFB-984D-2BE6B8BA8148}">
      <dsp:nvSpPr>
        <dsp:cNvPr id="0" name=""/>
        <dsp:cNvSpPr/>
      </dsp:nvSpPr>
      <dsp:spPr>
        <a:xfrm>
          <a:off x="771627" y="4246555"/>
          <a:ext cx="4981102" cy="338111"/>
        </a:xfrm>
        <a:prstGeom prst="rect">
          <a:avLst/>
        </a:prstGeom>
        <a:solidFill>
          <a:schemeClr val="accent2">
            <a:shade val="90000"/>
            <a:hueOff val="58372"/>
            <a:satOff val="-4315"/>
            <a:lumOff val="13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74D91-7D7C-421E-B374-2048B0E77050}">
      <dsp:nvSpPr>
        <dsp:cNvPr id="0" name=""/>
        <dsp:cNvSpPr/>
      </dsp:nvSpPr>
      <dsp:spPr>
        <a:xfrm>
          <a:off x="4835" y="3863159"/>
          <a:ext cx="3756793" cy="22540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9055"/>
            <a:satOff val="-2917"/>
            <a:lumOff val="95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Primary reviewer presents: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program background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previous citations/responses to citations/recommendation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 citation recommendations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accreditation and other recommendations</a:t>
          </a:r>
          <a:endParaRPr lang="en-US" sz="2000" kern="1200" dirty="0"/>
        </a:p>
      </dsp:txBody>
      <dsp:txXfrm>
        <a:off x="70855" y="3929179"/>
        <a:ext cx="3624753" cy="2122036"/>
      </dsp:txXfrm>
    </dsp:sp>
    <dsp:sp modelId="{5C0D9D2C-1EBF-4541-92E2-71C2DE2E98DC}">
      <dsp:nvSpPr>
        <dsp:cNvPr id="0" name=""/>
        <dsp:cNvSpPr/>
      </dsp:nvSpPr>
      <dsp:spPr>
        <a:xfrm rot="16200000">
          <a:off x="4359365" y="2837758"/>
          <a:ext cx="2802161" cy="338111"/>
        </a:xfrm>
        <a:prstGeom prst="rect">
          <a:avLst/>
        </a:prstGeom>
        <a:solidFill>
          <a:schemeClr val="accent2">
            <a:shade val="90000"/>
            <a:hueOff val="116743"/>
            <a:satOff val="-8629"/>
            <a:lumOff val="265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74588-7959-4AE9-ACAC-6F14D0594299}">
      <dsp:nvSpPr>
        <dsp:cNvPr id="0" name=""/>
        <dsp:cNvSpPr/>
      </dsp:nvSpPr>
      <dsp:spPr>
        <a:xfrm>
          <a:off x="5001371" y="3863159"/>
          <a:ext cx="3756793" cy="22540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78110"/>
            <a:satOff val="-5835"/>
            <a:lumOff val="19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Secondary reviewer summarizes areas of reviewer agreement; focuses on areas of difference</a:t>
          </a:r>
          <a:endParaRPr lang="en-US" sz="2800" kern="1200" dirty="0"/>
        </a:p>
      </dsp:txBody>
      <dsp:txXfrm>
        <a:off x="5067391" y="3929179"/>
        <a:ext cx="3624753" cy="2122036"/>
      </dsp:txXfrm>
    </dsp:sp>
    <dsp:sp modelId="{567A567D-3EB5-4EA4-A698-1D1746828DB5}">
      <dsp:nvSpPr>
        <dsp:cNvPr id="0" name=""/>
        <dsp:cNvSpPr/>
      </dsp:nvSpPr>
      <dsp:spPr>
        <a:xfrm>
          <a:off x="5001371" y="1045564"/>
          <a:ext cx="3756793" cy="22540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17166"/>
            <a:satOff val="-8752"/>
            <a:lumOff val="28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All committee members in the room discuss and decide final outcome: record vote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endParaRPr lang="en-US" sz="1400" kern="1200" dirty="0"/>
        </a:p>
      </dsp:txBody>
      <dsp:txXfrm>
        <a:off x="5067391" y="1111584"/>
        <a:ext cx="3624753" cy="21220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5114-0FC3-4848-AD3C-9BBB93A6E933}">
      <dsp:nvSpPr>
        <dsp:cNvPr id="0" name=""/>
        <dsp:cNvSpPr/>
      </dsp:nvSpPr>
      <dsp:spPr>
        <a:xfrm>
          <a:off x="640079" y="0"/>
          <a:ext cx="7254240" cy="50688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F2A5C-F67A-4775-AD0E-EDA6A0154370}">
      <dsp:nvSpPr>
        <dsp:cNvPr id="0" name=""/>
        <dsp:cNvSpPr/>
      </dsp:nvSpPr>
      <dsp:spPr>
        <a:xfrm>
          <a:off x="3940" y="1147677"/>
          <a:ext cx="2590475" cy="277353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Jennifer enters decisions into ADS; generates email to each program</a:t>
          </a:r>
          <a:endParaRPr lang="en-US" sz="2400" kern="1200" dirty="0"/>
        </a:p>
      </dsp:txBody>
      <dsp:txXfrm>
        <a:off x="130397" y="1274134"/>
        <a:ext cx="2337561" cy="2520619"/>
      </dsp:txXfrm>
    </dsp:sp>
    <dsp:sp modelId="{4480B59A-174B-4808-BB25-0FBB39CF3A00}">
      <dsp:nvSpPr>
        <dsp:cNvPr id="0" name=""/>
        <dsp:cNvSpPr/>
      </dsp:nvSpPr>
      <dsp:spPr>
        <a:xfrm>
          <a:off x="2971962" y="1052037"/>
          <a:ext cx="2590475" cy="2964812"/>
        </a:xfrm>
        <a:prstGeom prst="roundRect">
          <a:avLst/>
        </a:prstGeom>
        <a:solidFill>
          <a:schemeClr val="accent2">
            <a:shade val="80000"/>
            <a:hueOff val="58583"/>
            <a:satOff val="-4376"/>
            <a:lumOff val="14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Pam prepares Letters of Notification (LON)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Chair/vice chair review and approve all LONs </a:t>
          </a:r>
          <a:endParaRPr lang="en-US" sz="2000" kern="1200" dirty="0"/>
        </a:p>
      </dsp:txBody>
      <dsp:txXfrm>
        <a:off x="3098419" y="1178494"/>
        <a:ext cx="2337561" cy="2711898"/>
      </dsp:txXfrm>
    </dsp:sp>
    <dsp:sp modelId="{C4A24F95-4326-468E-83A1-7D672E241C48}">
      <dsp:nvSpPr>
        <dsp:cNvPr id="0" name=""/>
        <dsp:cNvSpPr/>
      </dsp:nvSpPr>
      <dsp:spPr>
        <a:xfrm>
          <a:off x="5939984" y="1052037"/>
          <a:ext cx="2590475" cy="2964812"/>
        </a:xfrm>
        <a:prstGeom prst="roundRect">
          <a:avLst/>
        </a:prstGeom>
        <a:solidFill>
          <a:schemeClr val="accent2">
            <a:shade val="80000"/>
            <a:hueOff val="117166"/>
            <a:satOff val="-8752"/>
            <a:lumOff val="28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Jennifer enters citations into ADS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 review by Pam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LONs released and programs notified by email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endParaRPr lang="en-US" sz="1700" kern="1200" dirty="0"/>
        </a:p>
      </dsp:txBody>
      <dsp:txXfrm>
        <a:off x="6066441" y="1178494"/>
        <a:ext cx="2337561" cy="2711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5F231-2297-44C6-BAE0-984FC096EDF6}">
      <dsp:nvSpPr>
        <dsp:cNvPr id="0" name=""/>
        <dsp:cNvSpPr/>
      </dsp:nvSpPr>
      <dsp:spPr>
        <a:xfrm>
          <a:off x="0" y="0"/>
          <a:ext cx="2363755" cy="236375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1AEC-853F-4C0E-965A-38DD3507ACC6}">
      <dsp:nvSpPr>
        <dsp:cNvPr id="0" name=""/>
        <dsp:cNvSpPr/>
      </dsp:nvSpPr>
      <dsp:spPr>
        <a:xfrm>
          <a:off x="1181877" y="0"/>
          <a:ext cx="6858310" cy="2363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Christopher I Shaffrey MD</a:t>
          </a:r>
          <a:endParaRPr lang="en-US" sz="3600" kern="1200" dirty="0"/>
        </a:p>
      </dsp:txBody>
      <dsp:txXfrm>
        <a:off x="1181877" y="0"/>
        <a:ext cx="6858310" cy="1122783"/>
      </dsp:txXfrm>
    </dsp:sp>
    <dsp:sp modelId="{0BBCCAB6-0DD7-4488-8BAC-D871127F11FC}">
      <dsp:nvSpPr>
        <dsp:cNvPr id="0" name=""/>
        <dsp:cNvSpPr/>
      </dsp:nvSpPr>
      <dsp:spPr>
        <a:xfrm>
          <a:off x="620485" y="1122783"/>
          <a:ext cx="1122783" cy="112278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630872"/>
            <a:satOff val="-59300"/>
            <a:lumOff val="39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233EB-9C19-4567-9E84-F3F14C1B507F}">
      <dsp:nvSpPr>
        <dsp:cNvPr id="0" name=""/>
        <dsp:cNvSpPr/>
      </dsp:nvSpPr>
      <dsp:spPr>
        <a:xfrm>
          <a:off x="1181877" y="1122783"/>
          <a:ext cx="6858310" cy="1122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630872"/>
              <a:satOff val="-59300"/>
              <a:lumOff val="39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University of Virginia Medical Center</a:t>
          </a:r>
          <a:endParaRPr lang="en-US" sz="3600" kern="1200" dirty="0"/>
        </a:p>
      </dsp:txBody>
      <dsp:txXfrm>
        <a:off x="1181877" y="1122783"/>
        <a:ext cx="6858310" cy="1122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5CB6-CC75-47D3-9746-C722287072ED}">
      <dsp:nvSpPr>
        <dsp:cNvPr id="0" name=""/>
        <dsp:cNvSpPr/>
      </dsp:nvSpPr>
      <dsp:spPr>
        <a:xfrm>
          <a:off x="0" y="291962"/>
          <a:ext cx="844573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Mission </a:t>
          </a:r>
          <a:endParaRPr lang="en-US" sz="2200" kern="1200"/>
        </a:p>
      </dsp:txBody>
      <dsp:txXfrm>
        <a:off x="25130" y="317092"/>
        <a:ext cx="8395470" cy="464540"/>
      </dsp:txXfrm>
    </dsp:sp>
    <dsp:sp modelId="{7AF49044-AF20-4240-9603-839917B68974}">
      <dsp:nvSpPr>
        <dsp:cNvPr id="0" name=""/>
        <dsp:cNvSpPr/>
      </dsp:nvSpPr>
      <dsp:spPr>
        <a:xfrm>
          <a:off x="0" y="806763"/>
          <a:ext cx="844573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5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We improve health care and population health by assessing and advancing the quality of resident physicians’ education through accreditation. </a:t>
          </a:r>
          <a:endParaRPr lang="en-US" sz="1700" kern="1200"/>
        </a:p>
      </dsp:txBody>
      <dsp:txXfrm>
        <a:off x="0" y="806763"/>
        <a:ext cx="8445730" cy="512325"/>
      </dsp:txXfrm>
    </dsp:sp>
    <dsp:sp modelId="{F8BD28EF-6A8F-44C7-9E43-31EE197A18C4}">
      <dsp:nvSpPr>
        <dsp:cNvPr id="0" name=""/>
        <dsp:cNvSpPr/>
      </dsp:nvSpPr>
      <dsp:spPr>
        <a:xfrm>
          <a:off x="0" y="1319088"/>
          <a:ext cx="8445730" cy="51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Vision </a:t>
          </a:r>
          <a:endParaRPr lang="en-US" sz="2200" kern="1200"/>
        </a:p>
      </dsp:txBody>
      <dsp:txXfrm>
        <a:off x="25130" y="1344218"/>
        <a:ext cx="8395470" cy="464540"/>
      </dsp:txXfrm>
    </dsp:sp>
    <dsp:sp modelId="{A97D9376-B13E-435F-AAF3-4A1588B6AC56}">
      <dsp:nvSpPr>
        <dsp:cNvPr id="0" name=""/>
        <dsp:cNvSpPr/>
      </dsp:nvSpPr>
      <dsp:spPr>
        <a:xfrm>
          <a:off x="0" y="1833888"/>
          <a:ext cx="8445730" cy="259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5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We imagine a world characterized by: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A structured approach to evaluating the competency of all residents and fellows,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Motivated physician role models leading all GME programs,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High quality, supervised, humanistic clinical educational experience, with customized formative feedback,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Clinical learning environments characterized by excellence in clinical care, safety, and professionalism,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Residents and fellows achieving specialty specific proficiency prior to graduation,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Residents and fellows are prepared to be Virtuous Physicians who place the needs and well-being of patients first. </a:t>
          </a:r>
          <a:endParaRPr lang="en-US" sz="1700" kern="1200"/>
        </a:p>
      </dsp:txBody>
      <dsp:txXfrm>
        <a:off x="0" y="1833888"/>
        <a:ext cx="8445730" cy="2595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EE6A3-6DE0-4E04-883B-80B267B2DAFE}">
      <dsp:nvSpPr>
        <dsp:cNvPr id="0" name=""/>
        <dsp:cNvSpPr/>
      </dsp:nvSpPr>
      <dsp:spPr>
        <a:xfrm>
          <a:off x="0" y="99399"/>
          <a:ext cx="844573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ACGME Values </a:t>
          </a:r>
          <a:endParaRPr lang="en-US" sz="2300" kern="1200"/>
        </a:p>
      </dsp:txBody>
      <dsp:txXfrm>
        <a:off x="26273" y="125672"/>
        <a:ext cx="8393184" cy="485654"/>
      </dsp:txXfrm>
    </dsp:sp>
    <dsp:sp modelId="{A6C8B5D5-FB5E-4938-AA4C-DACA463C8E4E}">
      <dsp:nvSpPr>
        <dsp:cNvPr id="0" name=""/>
        <dsp:cNvSpPr/>
      </dsp:nvSpPr>
      <dsp:spPr>
        <a:xfrm>
          <a:off x="0" y="637599"/>
          <a:ext cx="8445730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5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Honesty and Integrity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Excellence and Innovation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Accountability and Transparency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Fairness and Equity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Stewardship and Service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Engagement of Stakeholders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Leadership and Collaboration</a:t>
          </a:r>
          <a:endParaRPr lang="en-US" sz="1800" kern="1200"/>
        </a:p>
      </dsp:txBody>
      <dsp:txXfrm>
        <a:off x="0" y="637599"/>
        <a:ext cx="8445730" cy="2047230"/>
      </dsp:txXfrm>
    </dsp:sp>
    <dsp:sp modelId="{EB33472F-C889-4980-AFB8-74E91A2F7228}">
      <dsp:nvSpPr>
        <dsp:cNvPr id="0" name=""/>
        <dsp:cNvSpPr/>
      </dsp:nvSpPr>
      <dsp:spPr>
        <a:xfrm>
          <a:off x="0" y="2684829"/>
          <a:ext cx="8445730" cy="538200"/>
        </a:xfrm>
        <a:prstGeom prst="roundRect">
          <a:avLst/>
        </a:prstGeom>
        <a:solidFill>
          <a:schemeClr val="accent2">
            <a:hueOff val="4384301"/>
            <a:satOff val="52328"/>
            <a:lumOff val="-1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Strategic Priorities</a:t>
          </a:r>
          <a:endParaRPr lang="en-US" sz="2300" kern="1200"/>
        </a:p>
      </dsp:txBody>
      <dsp:txXfrm>
        <a:off x="26273" y="2711102"/>
        <a:ext cx="8393184" cy="485654"/>
      </dsp:txXfrm>
    </dsp:sp>
    <dsp:sp modelId="{6113568D-88F6-473A-A8B5-98A5FFFEE7AF}">
      <dsp:nvSpPr>
        <dsp:cNvPr id="0" name=""/>
        <dsp:cNvSpPr/>
      </dsp:nvSpPr>
      <dsp:spPr>
        <a:xfrm>
          <a:off x="0" y="3223029"/>
          <a:ext cx="8445730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5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Foster innovation and improvement in the learning environment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Increase the accreditation emphasis on educational outcomes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Increase efficiency and reduce burden in accreditation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Improve communication and collaboration with key external stakeholders </a:t>
          </a:r>
          <a:endParaRPr lang="en-US" sz="1800" kern="1200"/>
        </a:p>
      </dsp:txBody>
      <dsp:txXfrm>
        <a:off x="0" y="3223029"/>
        <a:ext cx="8445730" cy="1166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B406B-FC4E-4926-9725-1666523C7689}">
      <dsp:nvSpPr>
        <dsp:cNvPr id="0" name=""/>
        <dsp:cNvSpPr/>
      </dsp:nvSpPr>
      <dsp:spPr>
        <a:xfrm>
          <a:off x="0" y="0"/>
          <a:ext cx="4801313" cy="480131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0B30-421D-4A10-AED9-3DBF84798BFB}">
      <dsp:nvSpPr>
        <dsp:cNvPr id="0" name=""/>
        <dsp:cNvSpPr/>
      </dsp:nvSpPr>
      <dsp:spPr>
        <a:xfrm>
          <a:off x="2400656" y="0"/>
          <a:ext cx="6045073" cy="4801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Purpose</a:t>
          </a:r>
          <a:endParaRPr lang="en-US" sz="4000" kern="1200"/>
        </a:p>
      </dsp:txBody>
      <dsp:txXfrm>
        <a:off x="2400656" y="0"/>
        <a:ext cx="3022536" cy="1440397"/>
      </dsp:txXfrm>
    </dsp:sp>
    <dsp:sp modelId="{5FF692D7-7F54-49D2-8F9A-A99229DA164C}">
      <dsp:nvSpPr>
        <dsp:cNvPr id="0" name=""/>
        <dsp:cNvSpPr/>
      </dsp:nvSpPr>
      <dsp:spPr>
        <a:xfrm>
          <a:off x="840231" y="1440397"/>
          <a:ext cx="3120850" cy="31208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315436"/>
            <a:satOff val="-29650"/>
            <a:lumOff val="199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F3AF4-589C-4BA2-A0DF-975CBAA713B6}">
      <dsp:nvSpPr>
        <dsp:cNvPr id="0" name=""/>
        <dsp:cNvSpPr/>
      </dsp:nvSpPr>
      <dsp:spPr>
        <a:xfrm>
          <a:off x="2400656" y="1440397"/>
          <a:ext cx="6045073" cy="312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315436"/>
              <a:satOff val="-29650"/>
              <a:lumOff val="19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Definitions</a:t>
          </a:r>
          <a:endParaRPr lang="en-US" sz="4000" kern="1200"/>
        </a:p>
      </dsp:txBody>
      <dsp:txXfrm>
        <a:off x="2400656" y="1440397"/>
        <a:ext cx="3022536" cy="1440392"/>
      </dsp:txXfrm>
    </dsp:sp>
    <dsp:sp modelId="{A1CC2DB1-C0B7-4946-9A31-BC758011FE92}">
      <dsp:nvSpPr>
        <dsp:cNvPr id="0" name=""/>
        <dsp:cNvSpPr/>
      </dsp:nvSpPr>
      <dsp:spPr>
        <a:xfrm>
          <a:off x="1680460" y="2880789"/>
          <a:ext cx="1440392" cy="144039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630872"/>
            <a:satOff val="-59300"/>
            <a:lumOff val="39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0CAE-B42A-4E6D-80E1-5A1994C4FE42}">
      <dsp:nvSpPr>
        <dsp:cNvPr id="0" name=""/>
        <dsp:cNvSpPr/>
      </dsp:nvSpPr>
      <dsp:spPr>
        <a:xfrm>
          <a:off x="2400656" y="2880789"/>
          <a:ext cx="6045073" cy="14403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630872"/>
              <a:satOff val="-59300"/>
              <a:lumOff val="39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Examples</a:t>
          </a:r>
          <a:endParaRPr lang="en-US" sz="4000" kern="1200"/>
        </a:p>
      </dsp:txBody>
      <dsp:txXfrm>
        <a:off x="2400656" y="2880789"/>
        <a:ext cx="3022536" cy="1440392"/>
      </dsp:txXfrm>
    </dsp:sp>
    <dsp:sp modelId="{1779C1B7-A905-4406-8E84-954F3E64E215}">
      <dsp:nvSpPr>
        <dsp:cNvPr id="0" name=""/>
        <dsp:cNvSpPr/>
      </dsp:nvSpPr>
      <dsp:spPr>
        <a:xfrm>
          <a:off x="5423193" y="0"/>
          <a:ext cx="3022536" cy="14403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Protect the integrity of accreditation/recognition as a peer-review process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Protect Committee members from censure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Protect the integrity of the ACGME</a:t>
          </a:r>
          <a:endParaRPr lang="en-US" sz="1300" kern="1200"/>
        </a:p>
      </dsp:txBody>
      <dsp:txXfrm>
        <a:off x="5423193" y="0"/>
        <a:ext cx="3022536" cy="1440397"/>
      </dsp:txXfrm>
    </dsp:sp>
    <dsp:sp modelId="{624B8716-6368-4ABB-899C-ADD00BFB0E39}">
      <dsp:nvSpPr>
        <dsp:cNvPr id="0" name=""/>
        <dsp:cNvSpPr/>
      </dsp:nvSpPr>
      <dsp:spPr>
        <a:xfrm>
          <a:off x="5423193" y="1440397"/>
          <a:ext cx="3022536" cy="14403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Financial interest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Conflict or apparent conflict of interest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Duality or apparent duality of interest</a:t>
          </a:r>
          <a:endParaRPr lang="en-US" sz="1300" kern="1200"/>
        </a:p>
      </dsp:txBody>
      <dsp:txXfrm>
        <a:off x="5423193" y="1440397"/>
        <a:ext cx="3022536" cy="1440392"/>
      </dsp:txXfrm>
    </dsp:sp>
    <dsp:sp modelId="{8DCBF25B-F66D-4932-B75C-C325DD9F2E0D}">
      <dsp:nvSpPr>
        <dsp:cNvPr id="0" name=""/>
        <dsp:cNvSpPr/>
      </dsp:nvSpPr>
      <dsp:spPr>
        <a:xfrm>
          <a:off x="5423193" y="2880789"/>
          <a:ext cx="3022536" cy="14403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Automatic same-state recusal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Prohibits members from accreditation-related consulting/advising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Fiduciary duty is to the ACGME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Only the chair/executive director can speak on behalf of the RC</a:t>
          </a:r>
          <a:endParaRPr lang="en-US" sz="1300" kern="1200"/>
        </a:p>
      </dsp:txBody>
      <dsp:txXfrm>
        <a:off x="5423193" y="2880789"/>
        <a:ext cx="3022536" cy="1440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8921-E5DE-4B12-95C6-9D43846F20BD}">
      <dsp:nvSpPr>
        <dsp:cNvPr id="0" name=""/>
        <dsp:cNvSpPr/>
      </dsp:nvSpPr>
      <dsp:spPr>
        <a:xfrm>
          <a:off x="0" y="0"/>
          <a:ext cx="8912225" cy="5243513"/>
        </a:xfrm>
        <a:prstGeom prst="roundRect">
          <a:avLst>
            <a:gd name="adj" fmla="val 8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4069549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Takes place at January RRC meeting</a:t>
          </a:r>
          <a:endParaRPr lang="en-US" sz="3700" kern="1200"/>
        </a:p>
      </dsp:txBody>
      <dsp:txXfrm>
        <a:off x="130541" y="130541"/>
        <a:ext cx="8651143" cy="4982431"/>
      </dsp:txXfrm>
    </dsp:sp>
    <dsp:sp modelId="{F24D5503-E843-4DF0-AE9A-36165CC034A5}">
      <dsp:nvSpPr>
        <dsp:cNvPr id="0" name=""/>
        <dsp:cNvSpPr/>
      </dsp:nvSpPr>
      <dsp:spPr>
        <a:xfrm>
          <a:off x="222805" y="1310878"/>
          <a:ext cx="8466613" cy="3670459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58583"/>
            <a:satOff val="-4376"/>
            <a:lumOff val="14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330742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All programs on either review or consent agenda</a:t>
          </a:r>
          <a:endParaRPr lang="en-US" sz="3700" kern="1200"/>
        </a:p>
      </dsp:txBody>
      <dsp:txXfrm>
        <a:off x="335684" y="1423757"/>
        <a:ext cx="8240855" cy="3444701"/>
      </dsp:txXfrm>
    </dsp:sp>
    <dsp:sp modelId="{E05DE958-3E9F-4D1D-BCC1-4BEE750D7051}">
      <dsp:nvSpPr>
        <dsp:cNvPr id="0" name=""/>
        <dsp:cNvSpPr/>
      </dsp:nvSpPr>
      <dsp:spPr>
        <a:xfrm>
          <a:off x="445611" y="2621756"/>
          <a:ext cx="8021002" cy="2097405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117166"/>
            <a:satOff val="-8752"/>
            <a:lumOff val="28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183869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Programs on review agenda:</a:t>
          </a:r>
          <a:endParaRPr lang="en-US" sz="3700" kern="1200"/>
        </a:p>
      </dsp:txBody>
      <dsp:txXfrm>
        <a:off x="510113" y="2686258"/>
        <a:ext cx="7891998" cy="1968401"/>
      </dsp:txXfrm>
    </dsp:sp>
    <dsp:sp modelId="{C701D238-150E-439B-918B-A23C5CB32DD1}">
      <dsp:nvSpPr>
        <dsp:cNvPr id="0" name=""/>
        <dsp:cNvSpPr/>
      </dsp:nvSpPr>
      <dsp:spPr>
        <a:xfrm>
          <a:off x="646136" y="3565588"/>
          <a:ext cx="1818331" cy="9438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Status of AOW or Probation; applications; complaints</a:t>
          </a:r>
          <a:endParaRPr lang="en-US" sz="1600" kern="1200" dirty="0"/>
        </a:p>
      </dsp:txBody>
      <dsp:txXfrm>
        <a:off x="675162" y="3594614"/>
        <a:ext cx="1760279" cy="885780"/>
      </dsp:txXfrm>
    </dsp:sp>
    <dsp:sp modelId="{95831666-A08D-4054-B353-C15A53006C6D}">
      <dsp:nvSpPr>
        <dsp:cNvPr id="0" name=""/>
        <dsp:cNvSpPr/>
      </dsp:nvSpPr>
      <dsp:spPr>
        <a:xfrm>
          <a:off x="2505656" y="3565588"/>
          <a:ext cx="1757243" cy="9438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9055"/>
              <a:satOff val="-2917"/>
              <a:lumOff val="9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Current citations resulting from previous annual review</a:t>
          </a:r>
          <a:endParaRPr lang="en-US" sz="1600" kern="1200" dirty="0"/>
        </a:p>
      </dsp:txBody>
      <dsp:txXfrm>
        <a:off x="2534682" y="3594614"/>
        <a:ext cx="1699191" cy="885780"/>
      </dsp:txXfrm>
    </dsp:sp>
    <dsp:sp modelId="{46AF3598-0519-4EB2-9719-2F76C1A2582B}">
      <dsp:nvSpPr>
        <dsp:cNvPr id="0" name=""/>
        <dsp:cNvSpPr/>
      </dsp:nvSpPr>
      <dsp:spPr>
        <a:xfrm>
          <a:off x="4304088" y="3565588"/>
          <a:ext cx="2592619" cy="9438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78110"/>
              <a:satOff val="-5835"/>
              <a:lumOff val="191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Potential citation(s) [below threshold level: case log, board scores, scholarly activity, resident survey] </a:t>
          </a:r>
          <a:endParaRPr lang="en-US" sz="1600" kern="1200" dirty="0"/>
        </a:p>
      </dsp:txBody>
      <dsp:txXfrm>
        <a:off x="4333114" y="3594614"/>
        <a:ext cx="2534567" cy="885780"/>
      </dsp:txXfrm>
    </dsp:sp>
    <dsp:sp modelId="{C7D0EF6B-7769-4C7A-90DF-BA245301CC0D}">
      <dsp:nvSpPr>
        <dsp:cNvPr id="0" name=""/>
        <dsp:cNvSpPr/>
      </dsp:nvSpPr>
      <dsp:spPr>
        <a:xfrm>
          <a:off x="6937896" y="3565588"/>
          <a:ext cx="1322158" cy="9438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17166"/>
              <a:satOff val="-8752"/>
              <a:lumOff val="287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Interim requests </a:t>
          </a:r>
          <a:endParaRPr lang="en-US" sz="1600" kern="1200" dirty="0"/>
        </a:p>
      </dsp:txBody>
      <dsp:txXfrm>
        <a:off x="6966922" y="3594614"/>
        <a:ext cx="1264106" cy="885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2C6A0-8EDA-4A91-844D-2EFCAC518659}">
      <dsp:nvSpPr>
        <dsp:cNvPr id="0" name=""/>
        <dsp:cNvSpPr/>
      </dsp:nvSpPr>
      <dsp:spPr>
        <a:xfrm>
          <a:off x="191166" y="62420"/>
          <a:ext cx="4715446" cy="4715446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Takes place at April RRC meeting</a:t>
          </a:r>
          <a:endParaRPr lang="en-US" sz="3000" kern="1200"/>
        </a:p>
      </dsp:txBody>
      <dsp:txXfrm>
        <a:off x="849629" y="618473"/>
        <a:ext cx="2718816" cy="3603341"/>
      </dsp:txXfrm>
    </dsp:sp>
    <dsp:sp modelId="{DECF4CB1-FCF9-4AEA-8E05-51F375CB307B}">
      <dsp:nvSpPr>
        <dsp:cNvPr id="0" name=""/>
        <dsp:cNvSpPr/>
      </dsp:nvSpPr>
      <dsp:spPr>
        <a:xfrm>
          <a:off x="3589686" y="62420"/>
          <a:ext cx="4715446" cy="4715446"/>
        </a:xfrm>
        <a:prstGeom prst="ellipse">
          <a:avLst/>
        </a:prstGeom>
        <a:solidFill>
          <a:schemeClr val="accent2">
            <a:shade val="80000"/>
            <a:alpha val="50000"/>
            <a:hueOff val="117166"/>
            <a:satOff val="-8752"/>
            <a:lumOff val="28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Programs on review agenda:</a:t>
          </a:r>
          <a:endParaRPr lang="en-US" sz="30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Site visit/clarifying information requested at </a:t>
          </a:r>
          <a:br>
            <a:rPr lang="en-US" sz="2300" kern="1200" dirty="0" smtClean="0"/>
          </a:br>
          <a:r>
            <a:rPr lang="en-US" sz="2300" kern="1200" dirty="0" smtClean="0"/>
            <a:t>January RRC meeting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Applications 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Complaints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Interim requests</a:t>
          </a:r>
          <a:endParaRPr lang="en-US" sz="2300" kern="1200" dirty="0"/>
        </a:p>
      </dsp:txBody>
      <dsp:txXfrm>
        <a:off x="4927854" y="618473"/>
        <a:ext cx="2718816" cy="36033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64AEB-886A-4E8F-8C9F-E6FCE7DDCB74}">
      <dsp:nvSpPr>
        <dsp:cNvPr id="0" name=""/>
        <dsp:cNvSpPr/>
      </dsp:nvSpPr>
      <dsp:spPr>
        <a:xfrm>
          <a:off x="0" y="0"/>
          <a:ext cx="7924800" cy="2137079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ea typeface="MS PGothic" panose="020B0600070205080204" pitchFamily="34" charset="-128"/>
            </a:rPr>
            <a:t>Annual ADS Update 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ea typeface="MS PGothic" panose="020B0600070205080204" pitchFamily="34" charset="-128"/>
            </a:rPr>
            <a:t>Program Changes – Participating site/sponsor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ea typeface="MS PGothic" panose="020B0600070205080204" pitchFamily="34" charset="-128"/>
            </a:rPr>
            <a:t>Program Attrition – Program director/core faculty members/residents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ea typeface="MS PGothic" panose="020B0600070205080204" pitchFamily="34" charset="-128"/>
            </a:rPr>
            <a:t>Scholarly Activity – Faculty members and residents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ea typeface="MS PGothic" panose="020B0600070205080204" pitchFamily="34" charset="-128"/>
            </a:rPr>
            <a:t>Major changes and responses to citations</a:t>
          </a:r>
          <a:endParaRPr lang="en-US" sz="2000" kern="1200" dirty="0"/>
        </a:p>
      </dsp:txBody>
      <dsp:txXfrm>
        <a:off x="1700570" y="0"/>
        <a:ext cx="6224229" cy="2137079"/>
      </dsp:txXfrm>
    </dsp:sp>
    <dsp:sp modelId="{CF9C40C5-8419-47F7-8560-134490BEDFED}">
      <dsp:nvSpPr>
        <dsp:cNvPr id="0" name=""/>
        <dsp:cNvSpPr/>
      </dsp:nvSpPr>
      <dsp:spPr>
        <a:xfrm>
          <a:off x="115610" y="107415"/>
          <a:ext cx="1584960" cy="1922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A1952-90B3-492A-9841-1534690CA882}">
      <dsp:nvSpPr>
        <dsp:cNvPr id="0" name=""/>
        <dsp:cNvSpPr/>
      </dsp:nvSpPr>
      <dsp:spPr>
        <a:xfrm>
          <a:off x="0" y="2445770"/>
          <a:ext cx="7924800" cy="829901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ea typeface="MS PGothic" panose="020B0600070205080204" pitchFamily="34" charset="-128"/>
            </a:rPr>
            <a:t>Case Logs</a:t>
          </a:r>
          <a:endParaRPr lang="en-US" sz="2800" b="1" kern="1200" dirty="0"/>
        </a:p>
      </dsp:txBody>
      <dsp:txXfrm>
        <a:off x="1700570" y="2445770"/>
        <a:ext cx="6224229" cy="829901"/>
      </dsp:txXfrm>
    </dsp:sp>
    <dsp:sp modelId="{EB7FB140-068C-4F6E-8A11-27A3DC3D6095}">
      <dsp:nvSpPr>
        <dsp:cNvPr id="0" name=""/>
        <dsp:cNvSpPr/>
      </dsp:nvSpPr>
      <dsp:spPr>
        <a:xfrm>
          <a:off x="115610" y="2252690"/>
          <a:ext cx="1584960" cy="1182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D951B55-EC0F-4374-B049-82092EFCE3C0}">
      <dsp:nvSpPr>
        <dsp:cNvPr id="0" name=""/>
        <dsp:cNvSpPr/>
      </dsp:nvSpPr>
      <dsp:spPr>
        <a:xfrm>
          <a:off x="0" y="3550604"/>
          <a:ext cx="7924800" cy="1376024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Surveys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ea typeface="MS PGothic" panose="020B0600070205080204" pitchFamily="34" charset="-128"/>
            </a:rPr>
            <a:t>Resident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>
              <a:ea typeface="MS PGothic" panose="020B0600070205080204" pitchFamily="34" charset="-128"/>
            </a:rPr>
            <a:t>Faculty</a:t>
          </a:r>
          <a:endParaRPr lang="en-US" sz="2000" kern="1200" dirty="0"/>
        </a:p>
      </dsp:txBody>
      <dsp:txXfrm>
        <a:off x="1700570" y="3550604"/>
        <a:ext cx="6224229" cy="1376024"/>
      </dsp:txXfrm>
    </dsp:sp>
    <dsp:sp modelId="{04EACD92-6F22-4D9B-9200-713941EF8DC1}">
      <dsp:nvSpPr>
        <dsp:cNvPr id="0" name=""/>
        <dsp:cNvSpPr/>
      </dsp:nvSpPr>
      <dsp:spPr>
        <a:xfrm>
          <a:off x="115610" y="3554037"/>
          <a:ext cx="1584960" cy="13691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64AEB-886A-4E8F-8C9F-E6FCE7DDCB74}">
      <dsp:nvSpPr>
        <dsp:cNvPr id="0" name=""/>
        <dsp:cNvSpPr/>
      </dsp:nvSpPr>
      <dsp:spPr>
        <a:xfrm>
          <a:off x="0" y="0"/>
          <a:ext cx="7620000" cy="1653460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dirty="0" smtClean="0">
              <a:ea typeface="MS PGothic" panose="020B0600070205080204" pitchFamily="34" charset="-128"/>
            </a:rPr>
            <a:t>Milestone data NOT used for the annual program reviews</a:t>
          </a:r>
          <a:endParaRPr lang="en-US" sz="3600" kern="1200" dirty="0"/>
        </a:p>
      </dsp:txBody>
      <dsp:txXfrm>
        <a:off x="1672291" y="0"/>
        <a:ext cx="5947708" cy="1653460"/>
      </dsp:txXfrm>
    </dsp:sp>
    <dsp:sp modelId="{CF9C40C5-8419-47F7-8560-134490BEDFED}">
      <dsp:nvSpPr>
        <dsp:cNvPr id="0" name=""/>
        <dsp:cNvSpPr/>
      </dsp:nvSpPr>
      <dsp:spPr>
        <a:xfrm>
          <a:off x="67983" y="33770"/>
          <a:ext cx="1684614" cy="1585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A1952-90B3-492A-9841-1534690CA882}">
      <dsp:nvSpPr>
        <dsp:cNvPr id="0" name=""/>
        <dsp:cNvSpPr/>
      </dsp:nvSpPr>
      <dsp:spPr>
        <a:xfrm>
          <a:off x="0" y="1803398"/>
          <a:ext cx="7620000" cy="1717493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Board Scores</a:t>
          </a:r>
          <a:endParaRPr lang="en-US" sz="3600" kern="1200" dirty="0"/>
        </a:p>
      </dsp:txBody>
      <dsp:txXfrm>
        <a:off x="1672291" y="1803398"/>
        <a:ext cx="5947708" cy="1717493"/>
      </dsp:txXfrm>
    </dsp:sp>
    <dsp:sp modelId="{EB7FB140-068C-4F6E-8A11-27A3DC3D6095}">
      <dsp:nvSpPr>
        <dsp:cNvPr id="0" name=""/>
        <dsp:cNvSpPr/>
      </dsp:nvSpPr>
      <dsp:spPr>
        <a:xfrm>
          <a:off x="55974" y="1803405"/>
          <a:ext cx="1772823" cy="1703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D951B55-EC0F-4374-B049-82092EFCE3C0}">
      <dsp:nvSpPr>
        <dsp:cNvPr id="0" name=""/>
        <dsp:cNvSpPr/>
      </dsp:nvSpPr>
      <dsp:spPr>
        <a:xfrm>
          <a:off x="0" y="3668977"/>
          <a:ext cx="7620000" cy="1482911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Omission of Data</a:t>
          </a:r>
          <a:endParaRPr lang="en-US" sz="3600" kern="1200" dirty="0"/>
        </a:p>
      </dsp:txBody>
      <dsp:txXfrm>
        <a:off x="1672291" y="3668977"/>
        <a:ext cx="5947708" cy="1482911"/>
      </dsp:txXfrm>
    </dsp:sp>
    <dsp:sp modelId="{04EACD92-6F22-4D9B-9200-713941EF8DC1}">
      <dsp:nvSpPr>
        <dsp:cNvPr id="0" name=""/>
        <dsp:cNvSpPr/>
      </dsp:nvSpPr>
      <dsp:spPr>
        <a:xfrm>
          <a:off x="76198" y="3667536"/>
          <a:ext cx="1668185" cy="1485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0E41-E439-4826-AE84-8A9C30A000BD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8156-F18F-4EDD-B3CF-289E2870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4CC878-20FD-4474-A655-902E20F49F8E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13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014BC5-97AA-45D5-973C-7BB26B071C5F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12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02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BC49E0-E5D8-4138-87A2-FDD2E0BFF714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93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8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12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EC Logo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78299" y="6194480"/>
            <a:ext cx="8472510" cy="0"/>
          </a:xfrm>
          <a:prstGeom prst="line">
            <a:avLst/>
          </a:prstGeom>
          <a:ln w="6350" cmpd="sng">
            <a:solidFill>
              <a:srgbClr val="2232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2531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281057"/>
            <a:ext cx="762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78299" y="2209800"/>
            <a:ext cx="8472510" cy="1672409"/>
          </a:xfrm>
        </p:spPr>
        <p:txBody>
          <a:bodyPr>
            <a:noAutofit/>
          </a:bodyPr>
          <a:lstStyle>
            <a:lvl1pPr>
              <a:defRPr sz="4400">
                <a:solidFill>
                  <a:srgbClr val="309AB3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78299" y="3882208"/>
            <a:ext cx="847251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ACGM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82" y="223483"/>
            <a:ext cx="990016" cy="158952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78300" y="6225586"/>
            <a:ext cx="3778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#ACGME2018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69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6205" y="5952634"/>
            <a:ext cx="429415" cy="549588"/>
            <a:chOff x="142110" y="2071669"/>
            <a:chExt cx="547076" cy="525133"/>
          </a:xfrm>
        </p:grpSpPr>
        <p:sp>
          <p:nvSpPr>
            <p:cNvPr id="8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309AB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9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1939276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6205" y="5952634"/>
            <a:ext cx="429415" cy="549588"/>
            <a:chOff x="142110" y="2071669"/>
            <a:chExt cx="547076" cy="525133"/>
          </a:xfrm>
        </p:grpSpPr>
        <p:sp>
          <p:nvSpPr>
            <p:cNvPr id="8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309AB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9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299188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6205" y="5952634"/>
            <a:ext cx="429415" cy="549588"/>
            <a:chOff x="142110" y="2071669"/>
            <a:chExt cx="547076" cy="525133"/>
          </a:xfrm>
        </p:grpSpPr>
        <p:sp>
          <p:nvSpPr>
            <p:cNvPr id="8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309AB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9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0386588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4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9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5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5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2045-5075-4A5D-A45F-34038CE9273C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89D3-DA71-4A56-9A1F-EA46DE6BC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214" y="5952634"/>
            <a:ext cx="7965596" cy="575164"/>
          </a:xfrm>
          <a:prstGeom prst="rect">
            <a:avLst/>
          </a:prstGeom>
          <a:solidFill>
            <a:srgbClr val="3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78299" y="184633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6204" y="1577243"/>
            <a:ext cx="8488246" cy="41561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863329" y="6070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D48070-6A81-47D0-9810-1540B9FEFF61}" type="datetime1">
              <a:rPr lang="en-US" smtClean="0"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5/16/2018</a:t>
            </a:fld>
            <a:endParaRPr lang="en-US" dirty="0"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88808" y="6098494"/>
            <a:ext cx="762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ym typeface="Gill Sans" charset="0"/>
              </a:rPr>
              <a:t> | </a:t>
            </a:r>
            <a:fld id="{BFEBEB0A-9E3D-4B14-9782-E2AE3DA60D96}" type="slidenum">
              <a:rPr lang="en-US" smtClean="0"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ym typeface="Gill San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78299" y="1387479"/>
            <a:ext cx="8472510" cy="22280"/>
          </a:xfrm>
          <a:prstGeom prst="line">
            <a:avLst/>
          </a:prstGeom>
          <a:ln w="6350" cmpd="sng">
            <a:solidFill>
              <a:srgbClr val="309A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34312" y="6530105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Schoolbook"/>
                <a:cs typeface="Georgia"/>
                <a:sym typeface="Century Schoolbook"/>
              </a:rPr>
              <a:t>© 2018  ACGME</a:t>
            </a:r>
            <a:r>
              <a:rPr kumimoji="0" lang="en-US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Schoolbook"/>
                <a:cs typeface="Georgia"/>
                <a:sym typeface="Century Schoolbook"/>
              </a:rPr>
              <a:t>  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6205" y="5952634"/>
            <a:ext cx="456141" cy="583793"/>
            <a:chOff x="142110" y="2071669"/>
            <a:chExt cx="547076" cy="525133"/>
          </a:xfrm>
        </p:grpSpPr>
        <p:sp>
          <p:nvSpPr>
            <p:cNvPr id="15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309AB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16" name="ACGME_I_LogoB&amp;W.png"/>
            <p:cNvPicPr/>
            <p:nvPr userDrawn="1"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13"/>
          <p:cNvSpPr txBox="1"/>
          <p:nvPr userDrawn="1"/>
        </p:nvSpPr>
        <p:spPr>
          <a:xfrm>
            <a:off x="904225" y="6047954"/>
            <a:ext cx="3778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91357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83381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75405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767429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960120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152144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44168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536192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#ACGME2018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09AB3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9199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398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598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798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201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1pPr>
      <a:lvl2pPr marL="29870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2pPr>
      <a:lvl3pPr marL="48539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3pPr>
      <a:lvl4pPr marL="67208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4pPr>
      <a:lvl5pPr marL="85877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5pPr>
      <a:lvl6pPr marL="1386632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78628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70626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62617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97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8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85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2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97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966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963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214" y="5952634"/>
            <a:ext cx="7965596" cy="575164"/>
          </a:xfrm>
          <a:prstGeom prst="rect">
            <a:avLst/>
          </a:prstGeom>
          <a:solidFill>
            <a:srgbClr val="3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78299" y="184633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6204" y="1577243"/>
            <a:ext cx="8488246" cy="41561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863329" y="6070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D48070-6A81-47D0-9810-1540B9FEFF61}" type="datetime1">
              <a:rPr lang="en-US" smtClean="0"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5/16/2018</a:t>
            </a:fld>
            <a:endParaRPr lang="en-US" dirty="0"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88808" y="6098494"/>
            <a:ext cx="762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ym typeface="Gill Sans" charset="0"/>
              </a:rPr>
              <a:t> | </a:t>
            </a:r>
            <a:fld id="{BFEBEB0A-9E3D-4B14-9782-E2AE3DA60D96}" type="slidenum">
              <a:rPr lang="en-US" smtClean="0"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ym typeface="Gill San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78299" y="1387479"/>
            <a:ext cx="8472510" cy="22280"/>
          </a:xfrm>
          <a:prstGeom prst="line">
            <a:avLst/>
          </a:prstGeom>
          <a:ln w="6350" cmpd="sng">
            <a:solidFill>
              <a:srgbClr val="309A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34312" y="6530105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Schoolbook"/>
                <a:cs typeface="Georgia"/>
                <a:sym typeface="Century Schoolbook"/>
              </a:rPr>
              <a:t>© 2018  ACGME</a:t>
            </a:r>
            <a:r>
              <a:rPr kumimoji="0" lang="en-US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Schoolbook"/>
                <a:cs typeface="Georgia"/>
                <a:sym typeface="Century Schoolbook"/>
              </a:rPr>
              <a:t>  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6205" y="5952634"/>
            <a:ext cx="456141" cy="583793"/>
            <a:chOff x="142110" y="2071669"/>
            <a:chExt cx="547076" cy="525133"/>
          </a:xfrm>
        </p:grpSpPr>
        <p:sp>
          <p:nvSpPr>
            <p:cNvPr id="15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309AB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16" name="ACGME_I_LogoB&amp;W.png"/>
            <p:cNvPicPr/>
            <p:nvPr userDrawn="1"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13"/>
          <p:cNvSpPr txBox="1"/>
          <p:nvPr userDrawn="1"/>
        </p:nvSpPr>
        <p:spPr>
          <a:xfrm>
            <a:off x="904225" y="6047954"/>
            <a:ext cx="3778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91357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83381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75405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767429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960120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152144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44168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536192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#ACGME2018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09AB3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9199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398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598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798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201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1pPr>
      <a:lvl2pPr marL="29870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2pPr>
      <a:lvl3pPr marL="48539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3pPr>
      <a:lvl4pPr marL="67208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4pPr>
      <a:lvl5pPr marL="85877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5pPr>
      <a:lvl6pPr marL="1386632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78628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70626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62617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97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8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85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2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97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966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963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214" y="5952634"/>
            <a:ext cx="7965596" cy="575164"/>
          </a:xfrm>
          <a:prstGeom prst="rect">
            <a:avLst/>
          </a:prstGeom>
          <a:solidFill>
            <a:srgbClr val="3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78299" y="184633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6204" y="1577243"/>
            <a:ext cx="8488246" cy="41561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863329" y="6070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D48070-6A81-47D0-9810-1540B9FEFF61}" type="datetime1">
              <a:rPr lang="en-US" smtClean="0"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5/16/2018</a:t>
            </a:fld>
            <a:endParaRPr lang="en-US" dirty="0"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88808" y="6098494"/>
            <a:ext cx="762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ym typeface="Gill Sans" charset="0"/>
              </a:rPr>
              <a:t> | </a:t>
            </a:r>
            <a:fld id="{BFEBEB0A-9E3D-4B14-9782-E2AE3DA60D96}" type="slidenum">
              <a:rPr lang="en-US" smtClean="0">
                <a:sym typeface="Gill Sans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ym typeface="Gill San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78299" y="1387479"/>
            <a:ext cx="8472510" cy="22280"/>
          </a:xfrm>
          <a:prstGeom prst="line">
            <a:avLst/>
          </a:prstGeom>
          <a:ln w="6350" cmpd="sng">
            <a:solidFill>
              <a:srgbClr val="309A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34312" y="6530105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Schoolbook"/>
                <a:cs typeface="Georgia"/>
                <a:sym typeface="Century Schoolbook"/>
              </a:rPr>
              <a:t>© 2018  ACGME</a:t>
            </a:r>
            <a:r>
              <a:rPr kumimoji="0" lang="en-US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entury Schoolbook"/>
                <a:cs typeface="Georgia"/>
                <a:sym typeface="Century Schoolbook"/>
              </a:rPr>
              <a:t>  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6205" y="5952634"/>
            <a:ext cx="456141" cy="583793"/>
            <a:chOff x="142110" y="2071669"/>
            <a:chExt cx="547076" cy="525133"/>
          </a:xfrm>
        </p:grpSpPr>
        <p:sp>
          <p:nvSpPr>
            <p:cNvPr id="15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309AB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16" name="ACGME_I_LogoB&amp;W.png"/>
            <p:cNvPicPr/>
            <p:nvPr userDrawn="1"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TextBox 13"/>
          <p:cNvSpPr txBox="1"/>
          <p:nvPr userDrawn="1"/>
        </p:nvSpPr>
        <p:spPr>
          <a:xfrm>
            <a:off x="904225" y="6047954"/>
            <a:ext cx="3778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91357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83381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75405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767429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960120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152144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44168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536192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Gill Sans" charset="0"/>
              </a:rPr>
              <a:t>#ACGME2018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1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09AB3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9199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398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598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798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201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1pPr>
      <a:lvl2pPr marL="29870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2pPr>
      <a:lvl3pPr marL="48539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3pPr>
      <a:lvl4pPr marL="67208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4pPr>
      <a:lvl5pPr marL="85877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5pPr>
      <a:lvl6pPr marL="1386632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78628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70626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62617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97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8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85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2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97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966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963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Mock RC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99" y="3666077"/>
            <a:ext cx="8472510" cy="990600"/>
          </a:xfrm>
        </p:spPr>
        <p:txBody>
          <a:bodyPr>
            <a:normAutofit fontScale="25000" lnSpcReduction="20000"/>
          </a:bodyPr>
          <a:lstStyle/>
          <a:p>
            <a:endParaRPr lang="en-US" sz="2400" dirty="0"/>
          </a:p>
          <a:p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Nicholas M </a:t>
            </a:r>
            <a:r>
              <a:rPr lang="en-US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Barbaro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Chair, Review Committee for Neurological Surgery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485" y="5841459"/>
            <a:ext cx="43848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Meeting</a:t>
            </a: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SNS May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19, 2018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4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" y="1368424"/>
          <a:ext cx="8912225" cy="524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dirty="0" smtClean="0"/>
              <a:t>Annual Program Review</a:t>
            </a:r>
            <a:endParaRPr lang="en-US" altLang="en-US" sz="2800" dirty="0" smtClean="0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646957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78921-E5DE-4B12-95C6-9D43846F2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D5503-E843-4DF0-AE9A-36165CC03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DE958-3E9F-4D1D-BCC1-4BEE750D7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1D238-150E-439B-918B-A23C5CB32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31666-A08D-4054-B353-C15A5300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AF3598-0519-4EB2-9719-2F76C1A2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D0EF6B-7769-4C7A-90DF-BA245301C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59" y="5737349"/>
            <a:ext cx="8035224" cy="859611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323850" y="1546225"/>
          <a:ext cx="8496300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4000" dirty="0" smtClean="0"/>
              <a:t>Annual Program Review (Follow-up)</a:t>
            </a:r>
            <a:endParaRPr lang="en-US" altLang="en-US" sz="2800" dirty="0" smtClean="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230909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72C6A0-8EDA-4A91-844D-2EFCAC518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F4CB1-FCF9-4AEA-8E05-51F375CB3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20200" cy="11430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4400" smtClean="0">
                <a:ea typeface="ＭＳ Ｐゴシック" panose="020B0600070205080204" pitchFamily="34" charset="-128"/>
              </a:rPr>
              <a:t>Annual Program Review: </a:t>
            </a:r>
            <a:r>
              <a:rPr lang="en-US" altLang="en-US" smtClean="0">
                <a:ea typeface="ＭＳ Ｐゴシック" panose="020B0600070205080204" pitchFamily="34" charset="-128"/>
              </a:rPr>
              <a:t>Data Elements</a:t>
            </a:r>
            <a:endParaRPr lang="en-US" altLang="en-US" smtClean="0">
              <a:solidFill>
                <a:srgbClr val="66CC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4" y="5709143"/>
            <a:ext cx="8035224" cy="8596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533400" y="1396999"/>
          <a:ext cx="7924800" cy="49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397214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20200" cy="11430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4400" smtClean="0">
                <a:ea typeface="ＭＳ Ｐゴシック" panose="020B0600070205080204" pitchFamily="34" charset="-128"/>
              </a:rPr>
              <a:t>Annual Program Review: </a:t>
            </a:r>
            <a:r>
              <a:rPr lang="en-US" altLang="en-US" smtClean="0">
                <a:ea typeface="ＭＳ Ｐゴシック" panose="020B0600070205080204" pitchFamily="34" charset="-128"/>
              </a:rPr>
              <a:t>Data Elements</a:t>
            </a:r>
            <a:endParaRPr lang="en-US" altLang="en-US" smtClean="0">
              <a:solidFill>
                <a:srgbClr val="66CC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10" y="5693589"/>
            <a:ext cx="8035224" cy="8596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533400" y="1396999"/>
          <a:ext cx="7620000" cy="515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239684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30778" y="116378"/>
            <a:ext cx="7132320" cy="6591993"/>
          </a:xfrm>
          <a:prstGeom prst="ellipse">
            <a:avLst/>
          </a:prstGeom>
          <a:ln w="38100" cmpd="thickThin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Reviewer Materials compiled by ADS for each program following Fall Annual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DS Update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5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547" r="22763" b="1768"/>
          <a:stretch/>
        </p:blipFill>
        <p:spPr>
          <a:xfrm>
            <a:off x="394635" y="0"/>
            <a:ext cx="7905550" cy="68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3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Accreditation Process: </a:t>
            </a:r>
            <a:br>
              <a:rPr lang="en-US" altLang="en-US" sz="4000" smtClean="0"/>
            </a:br>
            <a:r>
              <a:rPr lang="en-US" altLang="en-US" sz="4000" smtClean="0"/>
              <a:t>Before the RRC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59" y="5690414"/>
            <a:ext cx="8035224" cy="85961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3957945"/>
              </p:ext>
            </p:extLst>
          </p:nvPr>
        </p:nvGraphicFramePr>
        <p:xfrm>
          <a:off x="57150" y="440575"/>
          <a:ext cx="9067800" cy="652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4081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Accreditation Process: </a:t>
            </a:r>
            <a:br>
              <a:rPr lang="en-US" altLang="en-US" sz="4000" smtClean="0"/>
            </a:br>
            <a:r>
              <a:rPr lang="en-US" altLang="en-US" sz="4000" smtClean="0"/>
              <a:t>Before the RRC Meeting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7152911"/>
              </p:ext>
            </p:extLst>
          </p:nvPr>
        </p:nvGraphicFramePr>
        <p:xfrm>
          <a:off x="432262" y="1724545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16828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Accreditation Process: </a:t>
            </a:r>
            <a:br>
              <a:rPr lang="en-US" altLang="en-US" sz="4000" smtClean="0"/>
            </a:br>
            <a:r>
              <a:rPr lang="en-US" altLang="en-US" sz="4000" smtClean="0"/>
              <a:t>During the RRC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6" y="5700830"/>
            <a:ext cx="8035224" cy="85961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190500" y="533400"/>
          <a:ext cx="87630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20108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2DD137-4737-4375-AA7C-07CD8B7D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901031-BBA5-4759-840C-45CC928A1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74D91-7D7C-421E-B374-2048B0E77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920F89-F7E5-4EFB-984D-2BE6B8BA8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674588-7959-4AE9-ACAC-6F14D059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0D9D2C-1EBF-4541-92E2-71C2DE2E9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7A567D-3EB5-4EA4-A698-1D174682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Accreditation Process: </a:t>
            </a:r>
            <a:br>
              <a:rPr lang="en-US" altLang="en-US" sz="4000" smtClean="0"/>
            </a:br>
            <a:r>
              <a:rPr lang="en-US" altLang="en-US" sz="4000" smtClean="0"/>
              <a:t>After the RRC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6" y="5667579"/>
            <a:ext cx="8035224" cy="85961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4784077"/>
              </p:ext>
            </p:extLst>
          </p:nvPr>
        </p:nvGraphicFramePr>
        <p:xfrm>
          <a:off x="228600" y="1524000"/>
          <a:ext cx="8534400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40285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F15114-0FC3-4848-AD3C-9BBB93A6E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F2A5C-F67A-4775-AD0E-EDA6A015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0B59A-174B-4808-BB25-0FBB39CF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A24F95-4326-468E-83A1-7D672E241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8840" y="962159"/>
            <a:ext cx="7486650" cy="857250"/>
          </a:xfrm>
          <a:prstGeom prst="rect">
            <a:avLst/>
          </a:prstGeom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309AB3"/>
                </a:solidFill>
                <a:latin typeface="Arial"/>
                <a:ea typeface="MS PGothic" panose="020B0600070205080204" pitchFamily="34" charset="-128"/>
                <a:sym typeface="Gill Sans" charset="0"/>
              </a:rPr>
              <a:t>Topics</a:t>
            </a:r>
            <a:endParaRPr lang="en-US" sz="3600" kern="0" dirty="0">
              <a:solidFill>
                <a:srgbClr val="309AB3"/>
              </a:solidFill>
              <a:latin typeface="Arial"/>
              <a:ea typeface="MS PGothic" panose="020B0600070205080204" pitchFamily="34" charset="-128"/>
              <a:sym typeface="Gill Sans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4128" y="1707287"/>
            <a:ext cx="7871297" cy="3371850"/>
          </a:xfrm>
          <a:prstGeom prst="rect">
            <a:avLst/>
          </a:prstGeom>
        </p:spPr>
        <p:txBody>
          <a:bodyPr/>
          <a:lstStyle/>
          <a:p>
            <a:pPr marL="385763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Review Committee </a:t>
            </a: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Members</a:t>
            </a:r>
          </a:p>
          <a:p>
            <a:pPr marL="385763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Strategic Plan/Conflict-Duality of Interest </a:t>
            </a:r>
          </a:p>
          <a:p>
            <a:pPr marL="385763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Annual Program Review Overview and Data</a:t>
            </a:r>
          </a:p>
          <a:p>
            <a:pPr marL="385763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Accreditation Process</a:t>
            </a:r>
            <a:endParaRPr lang="en-US" sz="27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sym typeface="Gill Sans" charset="0"/>
            </a:endParaRPr>
          </a:p>
          <a:p>
            <a:pPr marL="385763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Demonstration of 5 program reviews</a:t>
            </a:r>
          </a:p>
          <a:p>
            <a:pPr marL="842963" lvl="1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2 annual program reviews</a:t>
            </a:r>
          </a:p>
          <a:p>
            <a:pPr marL="842963" lvl="1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2 increase requests</a:t>
            </a:r>
          </a:p>
          <a:p>
            <a:pPr marL="842963" lvl="1" indent="-385763" defTabSz="685800" fontAlgn="base">
              <a:spcBef>
                <a:spcPct val="20000"/>
              </a:spcBef>
              <a:spcAft>
                <a:spcPct val="0"/>
              </a:spcAft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rPr>
              <a:t>1 site request</a:t>
            </a:r>
            <a:endParaRPr lang="en-US" sz="27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3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25686"/>
            <a:ext cx="8061727" cy="68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770" y="330164"/>
            <a:ext cx="8611914" cy="857250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Review Committee Membership: Current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1907406"/>
              </p:ext>
            </p:extLst>
          </p:nvPr>
        </p:nvGraphicFramePr>
        <p:xfrm>
          <a:off x="246185" y="1187414"/>
          <a:ext cx="8651630" cy="475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6509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829" y="994410"/>
            <a:ext cx="7857309" cy="13388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" charset="0"/>
                <a:ea typeface="ＭＳ Ｐゴシック" panose="020B0600070205080204" pitchFamily="34" charset="-128"/>
                <a:sym typeface="Gill Sans" charset="0"/>
              </a:rPr>
              <a:t>New Member Effective 7/1/2018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2266050"/>
              </p:ext>
            </p:extLst>
          </p:nvPr>
        </p:nvGraphicFramePr>
        <p:xfrm>
          <a:off x="587828" y="2735814"/>
          <a:ext cx="8040188" cy="236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608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3460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ea typeface="ＭＳ Ｐゴシック" pitchFamily="34" charset="-128"/>
              </a:rPr>
              <a:t>Strategic Plan </a:t>
            </a:r>
            <a:r>
              <a:rPr lang="en-US" alt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(reviewed at every meeting)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1148" y="5727469"/>
            <a:ext cx="8013469" cy="83958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63648642"/>
              </p:ext>
            </p:extLst>
          </p:nvPr>
        </p:nvGraphicFramePr>
        <p:xfrm>
          <a:off x="349135" y="1288471"/>
          <a:ext cx="8445730" cy="472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34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3460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ea typeface="ＭＳ Ｐゴシック" pitchFamily="34" charset="-128"/>
              </a:rPr>
              <a:t>Strategic Plan </a:t>
            </a:r>
            <a:r>
              <a:rPr lang="en-US" alt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(reviewed at every meeting)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1148" y="5727469"/>
            <a:ext cx="8013469" cy="83958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1503250"/>
              </p:ext>
            </p:extLst>
          </p:nvPr>
        </p:nvGraphicFramePr>
        <p:xfrm>
          <a:off x="448887" y="1496291"/>
          <a:ext cx="8445730" cy="448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15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3460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kern="0" dirty="0" err="1" smtClean="0">
                <a:solidFill>
                  <a:srgbClr val="000000"/>
                </a:solidFill>
                <a:ea typeface="ＭＳ Ｐゴシック" pitchFamily="34" charset="-128"/>
              </a:rPr>
              <a:t>CoI</a:t>
            </a:r>
            <a:r>
              <a:rPr lang="en-US" altLang="en-US" sz="4400" kern="0" dirty="0" smtClean="0">
                <a:solidFill>
                  <a:srgbClr val="000000"/>
                </a:solidFill>
                <a:ea typeface="ＭＳ Ｐゴシック" pitchFamily="34" charset="-128"/>
              </a:rPr>
              <a:t>/</a:t>
            </a:r>
            <a:r>
              <a:rPr lang="en-US" altLang="en-US" sz="4400" kern="0" dirty="0" err="1" smtClean="0">
                <a:solidFill>
                  <a:srgbClr val="000000"/>
                </a:solidFill>
                <a:ea typeface="ＭＳ Ｐゴシック" pitchFamily="34" charset="-128"/>
              </a:rPr>
              <a:t>DoI</a:t>
            </a:r>
            <a:r>
              <a:rPr lang="en-US" altLang="en-US" sz="4400" kern="0" dirty="0" smtClean="0">
                <a:solidFill>
                  <a:srgbClr val="000000"/>
                </a:solidFill>
                <a:ea typeface="ＭＳ Ｐゴシック" pitchFamily="34" charset="-128"/>
              </a:rPr>
              <a:t> Policy</a:t>
            </a:r>
            <a:r>
              <a:rPr lang="en-US" alt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(reviewed at every meeting)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1148" y="5727469"/>
            <a:ext cx="8013469" cy="83958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5138240"/>
              </p:ext>
            </p:extLst>
          </p:nvPr>
        </p:nvGraphicFramePr>
        <p:xfrm>
          <a:off x="448887" y="1335931"/>
          <a:ext cx="844573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3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3460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ea typeface="ＭＳ Ｐゴシック" pitchFamily="34" charset="-128"/>
              </a:rPr>
              <a:t>Accreditation</a:t>
            </a:r>
            <a:r>
              <a:rPr lang="en-US" altLang="en-US" sz="4000" kern="0" dirty="0" smtClean="0">
                <a:solidFill>
                  <a:srgbClr val="000000"/>
                </a:solidFill>
                <a:ea typeface="ＭＳ Ｐゴシック" pitchFamily="34" charset="-128"/>
              </a:rPr>
              <a:t> System Overview</a:t>
            </a:r>
            <a:endParaRPr lang="en-US" altLang="en-US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1662113" y="1703388"/>
            <a:ext cx="4586287" cy="2778125"/>
            <a:chOff x="1662113" y="1703388"/>
            <a:chExt cx="4586287" cy="277812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662113" y="3294063"/>
              <a:ext cx="1570037" cy="101758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Annual Data Submission</a:t>
              </a:r>
            </a:p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(Fall)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3741738" y="1703388"/>
              <a:ext cx="2430462" cy="10953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Annual Program Review by Review Committee (January)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>
              <a:off x="2684463" y="2251075"/>
              <a:ext cx="812800" cy="868363"/>
            </a:xfrm>
            <a:prstGeom prst="ben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 bwMode="auto">
            <a:xfrm rot="10800000">
              <a:off x="3503613" y="2995613"/>
              <a:ext cx="814387" cy="868362"/>
            </a:xfrm>
            <a:prstGeom prst="ben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" name="Oval Callout 1"/>
            <p:cNvSpPr/>
            <p:nvPr/>
          </p:nvSpPr>
          <p:spPr>
            <a:xfrm>
              <a:off x="4656138" y="2986088"/>
              <a:ext cx="1592262" cy="1495425"/>
            </a:xfrm>
            <a:prstGeom prst="wedgeEllipseCallout">
              <a:avLst>
                <a:gd name="adj1" fmla="val -67192"/>
                <a:gd name="adj2" fmla="val -1374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May include Progress Report request</a:t>
              </a:r>
            </a:p>
          </p:txBody>
        </p:sp>
      </p:grp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1148" y="5727469"/>
            <a:ext cx="8013469" cy="83958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3460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kern="0" dirty="0" smtClean="0">
                <a:solidFill>
                  <a:srgbClr val="000000"/>
                </a:solidFill>
                <a:ea typeface="ＭＳ Ｐゴシック" pitchFamily="34" charset="-128"/>
              </a:rPr>
              <a:t>Accreditation</a:t>
            </a:r>
            <a:r>
              <a:rPr lang="en-US" altLang="en-US" sz="4000" kern="0" dirty="0" smtClean="0">
                <a:solidFill>
                  <a:srgbClr val="000000"/>
                </a:solidFill>
                <a:ea typeface="ＭＳ Ｐゴシック" pitchFamily="34" charset="-128"/>
              </a:rPr>
              <a:t> System Overview</a:t>
            </a:r>
            <a:endParaRPr lang="en-US" altLang="en-US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" y="5681315"/>
            <a:ext cx="8035224" cy="859611"/>
          </a:xfrm>
          <a:prstGeom prst="rect">
            <a:avLst/>
          </a:prstGeom>
        </p:spPr>
      </p:pic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381000" y="1289050"/>
            <a:ext cx="7346950" cy="5186363"/>
            <a:chOff x="381000" y="1289050"/>
            <a:chExt cx="7347581" cy="5186074"/>
          </a:xfrm>
        </p:grpSpPr>
        <p:sp>
          <p:nvSpPr>
            <p:cNvPr id="11" name="Bent Arrow 10"/>
            <p:cNvSpPr/>
            <p:nvPr/>
          </p:nvSpPr>
          <p:spPr bwMode="auto">
            <a:xfrm rot="5400000">
              <a:off x="5915070" y="1952031"/>
              <a:ext cx="1276259" cy="877972"/>
            </a:xfrm>
            <a:prstGeom prst="ben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 bwMode="auto">
            <a:xfrm>
              <a:off x="5752681" y="3508787"/>
              <a:ext cx="1975900" cy="1596912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FFFFFF"/>
                  </a:solidFill>
                </a:rPr>
                <a:t>Site Visit or Clarifying Info Requested</a:t>
              </a:r>
            </a:p>
          </p:txBody>
        </p:sp>
        <p:sp>
          <p:nvSpPr>
            <p:cNvPr id="16" name="Bent Arrow 15"/>
            <p:cNvSpPr/>
            <p:nvPr/>
          </p:nvSpPr>
          <p:spPr bwMode="auto">
            <a:xfrm rot="10800000">
              <a:off x="5663094" y="5455956"/>
              <a:ext cx="813906" cy="868643"/>
            </a:xfrm>
            <a:prstGeom prst="ben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411875" y="5380467"/>
              <a:ext cx="2150725" cy="109465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FFFFFF"/>
                  </a:solidFill>
                </a:rPr>
                <a:t>Program Review by Review Committee (April)</a:t>
              </a:r>
            </a:p>
          </p:txBody>
        </p:sp>
        <p:sp>
          <p:nvSpPr>
            <p:cNvPr id="18" name="Bent Arrow 17"/>
            <p:cNvSpPr/>
            <p:nvPr/>
          </p:nvSpPr>
          <p:spPr bwMode="auto">
            <a:xfrm rot="16200000">
              <a:off x="2060950" y="4909931"/>
              <a:ext cx="1400339" cy="941072"/>
            </a:xfrm>
            <a:prstGeom prst="ben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1638408" y="3508251"/>
              <a:ext cx="1570173" cy="101753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Annual Data Submission</a:t>
              </a:r>
            </a:p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(Fall)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3476891" y="1289050"/>
              <a:ext cx="2543393" cy="10953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Annual Program Review by Review Committee (January)</a:t>
              </a:r>
            </a:p>
          </p:txBody>
        </p:sp>
        <p:sp>
          <p:nvSpPr>
            <p:cNvPr id="8" name="U-Turn Arrow 7"/>
            <p:cNvSpPr/>
            <p:nvPr/>
          </p:nvSpPr>
          <p:spPr>
            <a:xfrm>
              <a:off x="2461772" y="2533759"/>
              <a:ext cx="4091428" cy="887300"/>
            </a:xfrm>
            <a:prstGeom prst="uturnArrow">
              <a:avLst>
                <a:gd name="adj1" fmla="val 18407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 flipH="1">
              <a:off x="381000" y="4674999"/>
              <a:ext cx="1592400" cy="1495342"/>
            </a:xfrm>
            <a:prstGeom prst="wedgeEllipseCallout">
              <a:avLst>
                <a:gd name="adj1" fmla="val -67192"/>
                <a:gd name="adj2" fmla="val -1374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000000"/>
                  </a:solidFill>
                </a:rPr>
                <a:t>May include Progress Report request</a:t>
              </a:r>
            </a:p>
          </p:txBody>
        </p:sp>
      </p:grp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0" y="6642100"/>
            <a:ext cx="4392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© 2018 Accreditation Council for Graduate Medical Education (ACGME) </a:t>
            </a:r>
          </a:p>
        </p:txBody>
      </p:sp>
    </p:spTree>
    <p:extLst>
      <p:ext uri="{BB962C8B-B14F-4D97-AF65-F5344CB8AC3E}">
        <p14:creationId xmlns:p14="http://schemas.microsoft.com/office/powerpoint/2010/main" val="2670898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emplate 1">
  <a:themeElements>
    <a:clrScheme name="ACGME COLOR THEME 3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CD0F23"/>
      </a:accent1>
      <a:accent2>
        <a:srgbClr val="5A7681"/>
      </a:accent2>
      <a:accent3>
        <a:srgbClr val="431472"/>
      </a:accent3>
      <a:accent4>
        <a:srgbClr val="0B572F"/>
      </a:accent4>
      <a:accent5>
        <a:srgbClr val="0B5871"/>
      </a:accent5>
      <a:accent6>
        <a:srgbClr val="04357C"/>
      </a:accent6>
      <a:hlink>
        <a:srgbClr val="CD0F23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 1">
  <a:themeElements>
    <a:clrScheme name="ACGME COLOR THEME 3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CD0F23"/>
      </a:accent1>
      <a:accent2>
        <a:srgbClr val="5A7681"/>
      </a:accent2>
      <a:accent3>
        <a:srgbClr val="431472"/>
      </a:accent3>
      <a:accent4>
        <a:srgbClr val="0B572F"/>
      </a:accent4>
      <a:accent5>
        <a:srgbClr val="0B5871"/>
      </a:accent5>
      <a:accent6>
        <a:srgbClr val="04357C"/>
      </a:accent6>
      <a:hlink>
        <a:srgbClr val="CD0F23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 1">
  <a:themeElements>
    <a:clrScheme name="ACGME COLOR THEME 3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CD0F23"/>
      </a:accent1>
      <a:accent2>
        <a:srgbClr val="5A7681"/>
      </a:accent2>
      <a:accent3>
        <a:srgbClr val="431472"/>
      </a:accent3>
      <a:accent4>
        <a:srgbClr val="0B572F"/>
      </a:accent4>
      <a:accent5>
        <a:srgbClr val="0B5871"/>
      </a:accent5>
      <a:accent6>
        <a:srgbClr val="04357C"/>
      </a:accent6>
      <a:hlink>
        <a:srgbClr val="CD0F23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930</Words>
  <Application>Microsoft Office PowerPoint</Application>
  <PresentationFormat>On-screen Show (4:3)</PresentationFormat>
  <Paragraphs>152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Calibri Light</vt:lpstr>
      <vt:lpstr>Century Schoolbook</vt:lpstr>
      <vt:lpstr>Georgia</vt:lpstr>
      <vt:lpstr>Gill Sans</vt:lpstr>
      <vt:lpstr>ヒラギノ角ゴ ProN W3</vt:lpstr>
      <vt:lpstr>Office Theme</vt:lpstr>
      <vt:lpstr>8_Template 1</vt:lpstr>
      <vt:lpstr>1_Template 1</vt:lpstr>
      <vt:lpstr>Template 1</vt:lpstr>
      <vt:lpstr>Introduction to Mock 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Program Review</vt:lpstr>
      <vt:lpstr>Annual Program Review (Follow-up)</vt:lpstr>
      <vt:lpstr>Annual Program Review: Data Elements</vt:lpstr>
      <vt:lpstr>Annual Program Review: Data Elements</vt:lpstr>
      <vt:lpstr>PowerPoint Presentation</vt:lpstr>
      <vt:lpstr>PowerPoint Presentation</vt:lpstr>
      <vt:lpstr>Accreditation Process:  Before the RRC Meeting</vt:lpstr>
      <vt:lpstr>Accreditation Process:  Before the RRC Meeting</vt:lpstr>
      <vt:lpstr>Accreditation Process:  During the RRC Meeting</vt:lpstr>
      <vt:lpstr>Accreditation Process:  After the RRC Meeting</vt:lpstr>
      <vt:lpstr>PowerPoint Presentation</vt:lpstr>
    </vt:vector>
  </TitlesOfParts>
  <Company>ACGME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Program Review</dc:title>
  <dc:creator>Pam Derstine</dc:creator>
  <cp:lastModifiedBy>Pam Derstine</cp:lastModifiedBy>
  <cp:revision>45</cp:revision>
  <dcterms:created xsi:type="dcterms:W3CDTF">2018-04-04T13:39:22Z</dcterms:created>
  <dcterms:modified xsi:type="dcterms:W3CDTF">2018-05-16T22:12:04Z</dcterms:modified>
</cp:coreProperties>
</file>