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E5FEA-F128-47A7-881A-F82B2567DE56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D4019-F630-4CBE-8774-CCBBD90C2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12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474A-2E5E-4601-94F8-7DD3F989C85A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F79A-479F-4622-9210-21BB7CF4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0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474A-2E5E-4601-94F8-7DD3F989C85A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F79A-479F-4622-9210-21BB7CF4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7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7AC474A-2E5E-4601-94F8-7DD3F989C85A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BAAF79A-479F-4622-9210-21BB7CF4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4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474A-2E5E-4601-94F8-7DD3F989C85A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F79A-479F-4622-9210-21BB7CF4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1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AC474A-2E5E-4601-94F8-7DD3F989C85A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AAF79A-479F-4622-9210-21BB7CF4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33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474A-2E5E-4601-94F8-7DD3F989C85A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F79A-479F-4622-9210-21BB7CF4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4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474A-2E5E-4601-94F8-7DD3F989C85A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F79A-479F-4622-9210-21BB7CF4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4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474A-2E5E-4601-94F8-7DD3F989C85A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F79A-479F-4622-9210-21BB7CF4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474A-2E5E-4601-94F8-7DD3F989C85A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F79A-479F-4622-9210-21BB7CF4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2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474A-2E5E-4601-94F8-7DD3F989C85A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F79A-479F-4622-9210-21BB7CF4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6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474A-2E5E-4601-94F8-7DD3F989C85A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F79A-479F-4622-9210-21BB7CF4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1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7AC474A-2E5E-4601-94F8-7DD3F989C85A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BAAF79A-479F-4622-9210-21BB7CF4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42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0364" y="2181170"/>
            <a:ext cx="11182536" cy="167640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Neurosurgery Summit: Washington Committee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 fontScale="85000" lnSpcReduction="20000"/>
          </a:bodyPr>
          <a:lstStyle/>
          <a:p>
            <a:r>
              <a:rPr lang="en-US" sz="4700" b="1" dirty="0" smtClean="0"/>
              <a:t>Katie O. Orrico, Esq., Director</a:t>
            </a:r>
          </a:p>
          <a:p>
            <a:r>
              <a:rPr lang="en-US" sz="4200" b="1" dirty="0" smtClean="0"/>
              <a:t>AANS/CNS Washington Office</a:t>
            </a:r>
            <a:endParaRPr lang="en-US" sz="4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6399" y="5108603"/>
            <a:ext cx="4017393" cy="163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53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709" y="274940"/>
            <a:ext cx="11065164" cy="150876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AANS/CNS Washington committee mission statement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325" y="2196407"/>
            <a:ext cx="9947565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Quality neurosurgical care is essential to the health and well-being of society.  </a:t>
            </a:r>
            <a:r>
              <a:rPr lang="en-US" sz="3600" dirty="0" smtClean="0"/>
              <a:t> As </a:t>
            </a:r>
            <a:r>
              <a:rPr lang="en-US" sz="3600" dirty="0"/>
              <a:t>the voice of neurosurgery before legislative, regulatory and other health care stakeholders, the AANS/CNS Washington Committee exists to advocate for our specialty and patients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497" y="5312757"/>
            <a:ext cx="2708853" cy="10898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003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209" y="454189"/>
            <a:ext cx="9784080" cy="107356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Serving the summit through: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848" y="2317430"/>
            <a:ext cx="5606166" cy="158597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Advocacy</a:t>
            </a:r>
          </a:p>
          <a:p>
            <a:r>
              <a:rPr lang="en-US" sz="4400" dirty="0" smtClean="0"/>
              <a:t>Position Statements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84757">
            <a:off x="355110" y="4833278"/>
            <a:ext cx="2562502" cy="15002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81543">
            <a:off x="6761256" y="2338865"/>
            <a:ext cx="2054951" cy="20178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385463" y="4857580"/>
            <a:ext cx="8806537" cy="1658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Coalition Building / Outreach</a:t>
            </a:r>
          </a:p>
          <a:p>
            <a:r>
              <a:rPr lang="en-US" sz="4400" dirty="0" smtClean="0"/>
              <a:t>Communications &amp; Public Relations</a:t>
            </a:r>
            <a:endParaRPr lang="en-US" sz="4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4166">
            <a:off x="9228248" y="2199017"/>
            <a:ext cx="1961877" cy="20239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71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9342" y="431958"/>
            <a:ext cx="9784080" cy="120287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 / Examples: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2767" y="2020916"/>
            <a:ext cx="11017229" cy="460155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Institute of </a:t>
            </a:r>
            <a:r>
              <a:rPr lang="en-US" sz="3600" dirty="0"/>
              <a:t>Medicine </a:t>
            </a:r>
            <a:r>
              <a:rPr lang="en-US" sz="3600" dirty="0" smtClean="0"/>
              <a:t>Report </a:t>
            </a:r>
            <a:r>
              <a:rPr lang="en-US" sz="3600" i="1" dirty="0" smtClean="0"/>
              <a:t>Graduate </a:t>
            </a:r>
            <a:r>
              <a:rPr lang="en-US" sz="3600" i="1" dirty="0"/>
              <a:t>Medical Education That Meets the Nation's Health </a:t>
            </a:r>
            <a:r>
              <a:rPr lang="en-US" sz="3600" i="1" dirty="0" smtClean="0"/>
              <a:t>Needs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3600" dirty="0" smtClean="0"/>
              <a:t>Physician Workforce Shortages</a:t>
            </a:r>
          </a:p>
          <a:p>
            <a:r>
              <a:rPr lang="en-US" sz="3600" dirty="0" smtClean="0"/>
              <a:t>GME legislation  &amp; regulations</a:t>
            </a:r>
            <a:endParaRPr lang="en-US" sz="3600" dirty="0"/>
          </a:p>
          <a:p>
            <a:r>
              <a:rPr lang="en-US" sz="3600" dirty="0" smtClean="0"/>
              <a:t>Resident Duty Hours</a:t>
            </a:r>
          </a:p>
          <a:p>
            <a:r>
              <a:rPr lang="en-US" sz="3600" dirty="0" smtClean="0"/>
              <a:t>Overlapping Surgery</a:t>
            </a:r>
          </a:p>
          <a:p>
            <a:r>
              <a:rPr lang="en-US" sz="3600" dirty="0" smtClean="0"/>
              <a:t>RRC Nominations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43966">
            <a:off x="9660356" y="3690171"/>
            <a:ext cx="2160394" cy="27713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55597">
            <a:off x="7274256" y="3784577"/>
            <a:ext cx="1975753" cy="2244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499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65</TotalTime>
  <Words>110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Corbel</vt:lpstr>
      <vt:lpstr>Wingdings</vt:lpstr>
      <vt:lpstr>Banded</vt:lpstr>
      <vt:lpstr>One Neurosurgery Summit: Washington Committee</vt:lpstr>
      <vt:lpstr>AANS/CNS Washington committee mission statement</vt:lpstr>
      <vt:lpstr>Serving the summit through:</vt:lpstr>
      <vt:lpstr>topics / Examples: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Neurosurgery Summit</dc:title>
  <dc:creator>Katie O. Orrico</dc:creator>
  <cp:lastModifiedBy>Katie O. Orrico</cp:lastModifiedBy>
  <cp:revision>13</cp:revision>
  <dcterms:created xsi:type="dcterms:W3CDTF">2019-05-04T15:52:36Z</dcterms:created>
  <dcterms:modified xsi:type="dcterms:W3CDTF">2019-05-04T16:58:18Z</dcterms:modified>
</cp:coreProperties>
</file>