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notesMasterIdLst>
    <p:notesMasterId r:id="rId4"/>
  </p:notesMasterIdLst>
  <p:sldIdLst>
    <p:sldId id="256" r:id="rId2"/>
    <p:sldId id="41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95" autoAdjust="0"/>
    <p:restoredTop sz="81600" autoAdjust="0"/>
  </p:normalViewPr>
  <p:slideViewPr>
    <p:cSldViewPr snapToGrid="0">
      <p:cViewPr>
        <p:scale>
          <a:sx n="85" d="100"/>
          <a:sy n="85" d="100"/>
        </p:scale>
        <p:origin x="-416" y="-1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149F4-7095-4B81-8E5B-9DC81BA508FD}" type="datetimeFigureOut">
              <a:rPr lang="en-US" smtClean="0"/>
              <a:t>5/12/19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F3FF1-8F0C-4846-9600-9AE0ACE95A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96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F3FF1-8F0C-4846-9600-9AE0ACE95AD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7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1736-7AA7-4867-B0E8-71244BADCBB8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54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1BEF-D622-4B0D-A653-F257C3B94DF5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E6C1-FDBA-4128-852E-3201547EF828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3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FE26-C2EB-45B2-80D1-EEF8E607A7BF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7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0B8C-E79C-444B-9C08-9E3268AB08FC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73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1C546-097D-4A8E-B786-81E475D31B69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47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6C5B-7CF3-4CCB-BDBE-BBE6EEE2B92A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6D88-3D27-46C4-8BDC-7017FC325FEA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1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1BDE7-C76F-4649-B609-5ABCC65C293B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www.abns.org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8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C152DB5-8145-41C3-A4DF-218F03E918A1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www.abns.org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21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D66E-8B34-4504-B00F-B29545AC06A3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www.abns.org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6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5377595-52D9-4CC6-9F80-8F0C36317D7E}" type="datetime1">
              <a:rPr lang="en-US" smtClean="0"/>
              <a:t>5/12/19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www.abns.org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5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285292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ABNS</a:t>
            </a:r>
            <a:br>
              <a:rPr lang="en-US" sz="5400" dirty="0" smtClean="0"/>
            </a:br>
            <a:r>
              <a:rPr lang="en-US" sz="5400" dirty="0" smtClean="0"/>
              <a:t>One Neurosurgery Summit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298" y="4581351"/>
            <a:ext cx="7543800" cy="1143000"/>
          </a:xfrm>
        </p:spPr>
        <p:txBody>
          <a:bodyPr/>
          <a:lstStyle/>
          <a:p>
            <a:r>
              <a:rPr lang="en-US" dirty="0" smtClean="0"/>
              <a:t>Carl Heilman MD</a:t>
            </a:r>
          </a:p>
          <a:p>
            <a:r>
              <a:rPr lang="en-US" dirty="0" smtClean="0"/>
              <a:t>Secretary ABNS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196" y="300186"/>
            <a:ext cx="1801687" cy="17240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3C33E3D-37E2-4689-9FD5-339F0E18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495882"/>
            <a:ext cx="3617103" cy="365125"/>
          </a:xfrm>
        </p:spPr>
        <p:txBody>
          <a:bodyPr/>
          <a:lstStyle/>
          <a:p>
            <a:r>
              <a:rPr lang="en-US" sz="1600" dirty="0"/>
              <a:t>www.abns.org</a:t>
            </a:r>
          </a:p>
        </p:txBody>
      </p:sp>
    </p:spTree>
    <p:extLst>
      <p:ext uri="{BB962C8B-B14F-4D97-AF65-F5344CB8AC3E}">
        <p14:creationId xmlns:p14="http://schemas.microsoft.com/office/powerpoint/2010/main" val="260394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ABNS Topics Requiring Input From Summit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Individual Resident Case Log Requirements</a:t>
            </a:r>
          </a:p>
          <a:p>
            <a:pPr>
              <a:buFont typeface="Arial"/>
              <a:buChar char="•"/>
            </a:pPr>
            <a:r>
              <a:rPr lang="en-US" dirty="0" smtClean="0"/>
              <a:t>Development of the PGY2 </a:t>
            </a:r>
            <a:r>
              <a:rPr lang="en-US" dirty="0" err="1" smtClean="0"/>
              <a:t>Neuroanatomy</a:t>
            </a:r>
            <a:r>
              <a:rPr lang="en-US" dirty="0" smtClean="0"/>
              <a:t> Exam</a:t>
            </a:r>
          </a:p>
          <a:p>
            <a:pPr>
              <a:buFont typeface="Arial"/>
              <a:buChar char="•"/>
            </a:pPr>
            <a:r>
              <a:rPr lang="en-US" dirty="0" smtClean="0"/>
              <a:t>Enfolded Fellowships and their relationship to Chief Residency Year</a:t>
            </a:r>
          </a:p>
          <a:p>
            <a:pPr>
              <a:buFont typeface="Arial"/>
              <a:buChar char="•"/>
            </a:pPr>
            <a:r>
              <a:rPr lang="en-US" dirty="0" smtClean="0"/>
              <a:t>Changes to the ABNS Oral Exam</a:t>
            </a:r>
          </a:p>
          <a:p>
            <a:pPr>
              <a:buFont typeface="Arial"/>
              <a:buChar char="•"/>
            </a:pPr>
            <a:r>
              <a:rPr lang="en-US" dirty="0" smtClean="0"/>
              <a:t>Changes to Continuous Certification</a:t>
            </a:r>
          </a:p>
          <a:p>
            <a:pPr>
              <a:buFont typeface="Arial"/>
              <a:buChar char="•"/>
            </a:pPr>
            <a:r>
              <a:rPr lang="en-US" dirty="0" smtClean="0"/>
              <a:t>6 + 1 and the length of residency</a:t>
            </a:r>
          </a:p>
          <a:p>
            <a:pPr>
              <a:buFont typeface="Arial"/>
              <a:buChar char="•"/>
            </a:pPr>
            <a:r>
              <a:rPr lang="en-US" dirty="0" smtClean="0"/>
              <a:t>Recognition of Focused Practice (RFP)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Pediatric Neurosurgery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Neurocritical</a:t>
            </a:r>
            <a:r>
              <a:rPr lang="en-US" dirty="0" smtClean="0"/>
              <a:t> Care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CNS Endovascular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www.abns.org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9221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6045</TotalTime>
  <Words>67</Words>
  <Application>Microsoft Macintosh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Retrospect</vt:lpstr>
      <vt:lpstr>ABNS One Neurosurgery Summit</vt:lpstr>
      <vt:lpstr>ABNS Topics Requiring Input From Summit Leaders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ABNS Primary Examination</dc:title>
  <dc:creator>ABNSLT</dc:creator>
  <cp:lastModifiedBy>Carl Heilman</cp:lastModifiedBy>
  <cp:revision>318</cp:revision>
  <dcterms:created xsi:type="dcterms:W3CDTF">2014-05-14T01:48:06Z</dcterms:created>
  <dcterms:modified xsi:type="dcterms:W3CDTF">2019-05-12T17:40:59Z</dcterms:modified>
</cp:coreProperties>
</file>