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57" r:id="rId3"/>
    <p:sldId id="258" r:id="rId4"/>
    <p:sldId id="259" r:id="rId5"/>
    <p:sldId id="261" r:id="rId6"/>
    <p:sldId id="263" r:id="rId7"/>
    <p:sldId id="266" r:id="rId8"/>
    <p:sldId id="264" r:id="rId9"/>
    <p:sldId id="270" r:id="rId10"/>
    <p:sldId id="265" r:id="rId11"/>
    <p:sldId id="267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2" autoAdjust="0"/>
    <p:restoredTop sz="94660"/>
  </p:normalViewPr>
  <p:slideViewPr>
    <p:cSldViewPr>
      <p:cViewPr varScale="1">
        <p:scale>
          <a:sx n="55" d="100"/>
          <a:sy n="55" d="100"/>
        </p:scale>
        <p:origin x="-5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3E70343-D976-44FB-9842-3D803002A848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A3ED664-DDA6-42AD-8B9F-0B850AD2C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04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6AAC33-6749-4F96-874A-6CE9614CDA2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D6E0-DA94-4817-9551-DB93F06A0E6F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67D12-8867-4E09-9AC8-0717A924D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F46DB-2AD8-446C-966A-DDB6428C82F9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E0D2E-B71E-4F58-B019-816CE38FD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126CF-6E06-4956-9886-FC1B974850A7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59B74-8663-402B-9F25-A282A1645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073CE-CABC-4080-B133-A1D7F9BAE34D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A3CB1-4144-4653-89F3-82AF18A83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5195D-94F5-483D-B1E1-1838F61F117F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063FC-9ECB-432F-9F08-2730375E5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65C3-3414-433F-ACCD-0BB567F7641D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6142C-DF22-4E28-97E4-08C5B8AEB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4C49-898B-4A04-A47D-DD0EFCCB51AF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6C5D6-69BC-4CD4-834A-B8EA94198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D361B-9E17-4C41-938F-ADCD52B83FC6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96CDB-AD8E-453A-96C7-BA2873146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5C34C-EC40-406F-8B32-492493697354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A461B-5626-4084-90E2-D940F2A3F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E7156-FBD1-4C16-A10E-CD628284AB4D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95C61-DC4A-409D-BF86-D028DBBCE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2FD9-7936-4C07-B954-DEF0E9AED611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C6BEF-C127-4BDE-AD68-0F0C47FD4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8F492F-7465-4A6B-8810-C2C0491DEFCC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E25CC6-CFC7-4F8A-BA36-0D9404C7D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pic>
        <p:nvPicPr>
          <p:cNvPr id="4" name="Picture 1" descr="Dacey White Coat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0"/>
            <a:ext cx="4554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00"/>
                </a:solidFill>
              </a:rPr>
              <a:t>A Tolerant and Loving Spouse</a:t>
            </a:r>
          </a:p>
        </p:txBody>
      </p:sp>
      <p:pic>
        <p:nvPicPr>
          <p:cNvPr id="3" name="Picture 6" descr="C:\Documents and Settings\gradys\Desktop\Dacey presentation\family\Corinne and Ralph\09-17-2009 01;11;25PM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362464"/>
            <a:ext cx="7848600" cy="538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Ralph G. Dacey Jr., M.D.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acey Scrubs.jpg"/>
          <p:cNvPicPr>
            <a:picLocks noGrp="1" noChangeAspect="1"/>
          </p:cNvPicPr>
          <p:nvPr isPhoto="1"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681876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87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 President SNS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900" dirty="0" smtClean="0">
                <a:solidFill>
                  <a:srgbClr val="FFFF00"/>
                </a:solidFill>
              </a:rPr>
              <a:t>Appointments and Honors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Fellow of the Academy of Science of St. Louis</a:t>
            </a:r>
          </a:p>
          <a:p>
            <a:r>
              <a:rPr lang="en-US" sz="3600" dirty="0" smtClean="0"/>
              <a:t>Institute of Medicine</a:t>
            </a:r>
          </a:p>
          <a:p>
            <a:r>
              <a:rPr lang="en-US" sz="3600" dirty="0" smtClean="0"/>
              <a:t>NIH</a:t>
            </a:r>
          </a:p>
          <a:p>
            <a:r>
              <a:rPr lang="en-US" sz="3600" dirty="0" smtClean="0"/>
              <a:t>ACGME</a:t>
            </a:r>
          </a:p>
          <a:p>
            <a:r>
              <a:rPr lang="en-US" sz="3600" dirty="0" smtClean="0"/>
              <a:t>American College of Surgeons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Royal College of Surgeons of Ireland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6386" name="Content Placeholder 5" descr="4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1143000"/>
            <a:ext cx="75438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dirty="0" smtClean="0"/>
              <a:t>Public Perception of a Neurosurgeon</a:t>
            </a:r>
          </a:p>
        </p:txBody>
      </p:sp>
      <p:pic>
        <p:nvPicPr>
          <p:cNvPr id="3" name="Brain Surgery vs Rocket Science 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Level 5 leader</a:t>
            </a:r>
          </a:p>
        </p:txBody>
      </p:sp>
      <p:pic>
        <p:nvPicPr>
          <p:cNvPr id="22530" name="Picture 5" descr="level_5_leadershi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5663" y="1066800"/>
            <a:ext cx="7291387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Humility and Fierce Resolve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483" name="Picture 5" descr="image16-2hcnq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066800"/>
            <a:ext cx="5789613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Extraordinary Mentors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001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295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 Supportive Family</a:t>
            </a:r>
          </a:p>
        </p:txBody>
      </p:sp>
      <p:pic>
        <p:nvPicPr>
          <p:cNvPr id="18434" name="Picture 3" descr="IMG_05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7155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 Supportive Family</a:t>
            </a:r>
          </a:p>
        </p:txBody>
      </p:sp>
      <p:pic>
        <p:nvPicPr>
          <p:cNvPr id="18435" name="Picture 4" descr="IMG_11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518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65</Words>
  <Application>Microsoft Office PowerPoint</Application>
  <PresentationFormat>On-screen Show (4:3)</PresentationFormat>
  <Paragraphs>17</Paragraphs>
  <Slides>11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Appointments and Honors </vt:lpstr>
      <vt:lpstr>Royal College of Surgeons of Ireland</vt:lpstr>
      <vt:lpstr>Public Perception of a Neurosurgeon</vt:lpstr>
      <vt:lpstr>Level 5 leader</vt:lpstr>
      <vt:lpstr>Humility and Fierce Resolve</vt:lpstr>
      <vt:lpstr>Extraordinary Mentors</vt:lpstr>
      <vt:lpstr>A Supportive Family</vt:lpstr>
      <vt:lpstr>A Supportive Family</vt:lpstr>
      <vt:lpstr>A Tolerant and Loving Spouse</vt:lpstr>
      <vt:lpstr>Ralph G. Dacey Jr., M.D.</vt:lpstr>
    </vt:vector>
  </TitlesOfParts>
  <Company>UPHS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gradys</dc:creator>
  <cp:lastModifiedBy>SwankAV</cp:lastModifiedBy>
  <cp:revision>25</cp:revision>
  <dcterms:created xsi:type="dcterms:W3CDTF">2013-06-05T14:41:19Z</dcterms:created>
  <dcterms:modified xsi:type="dcterms:W3CDTF">2013-06-10T10:37:19Z</dcterms:modified>
</cp:coreProperties>
</file>