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8" r:id="rId12"/>
    <p:sldId id="273" r:id="rId13"/>
    <p:sldId id="275" r:id="rId14"/>
    <p:sldId id="277" r:id="rId15"/>
    <p:sldId id="266" r:id="rId16"/>
    <p:sldId id="270" r:id="rId17"/>
    <p:sldId id="276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3D78C-DF3B-4248-ADDA-C61B5168F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5DC48C-C7F0-40A6-A7C1-0EAE3A8A8B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C85FB-C234-4403-9C89-F3BBA2E3C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7CF2-B9FD-4938-A91D-2DA763773CBD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D3A02-F3EA-4E20-9755-BCAFF0A12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12BA1-3717-4AC9-958D-CA501949E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1DD57-8414-48F0-A00E-5EB1242F5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0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63001-E9C5-4651-A663-DEF22E095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8F0E42-9A27-4933-A3EE-C85F47D101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E85DA-BA88-42F6-825F-72F75BEB5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7CF2-B9FD-4938-A91D-2DA763773CBD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1F8473-8446-4967-9B99-9E0646AA5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AE615-D3BC-4627-BE4A-76786C541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1DD57-8414-48F0-A00E-5EB1242F5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29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BD5801-F330-4E46-93E1-B483D018DF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3637EA-BFB4-4021-AC26-BB58FF2AA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F34C9-4F38-4800-AE3D-2EBD631D6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7CF2-B9FD-4938-A91D-2DA763773CBD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CAA82-F389-467E-9B88-CB1FF391A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2B747-BD33-4556-99E6-8315DFD3D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1DD57-8414-48F0-A00E-5EB1242F5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102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42B3E-62B4-4B33-9CD5-D5E1E386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7B346-8985-47E4-A78E-1FCC10DA2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054AB-42F7-4EF8-BB91-CC9E5BE80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7CF2-B9FD-4938-A91D-2DA763773CBD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35E40-44BA-4D3D-8C01-C341C5739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438DF-B149-4501-8047-EC24D0392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1DD57-8414-48F0-A00E-5EB1242F5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74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9CFE1-F27E-4C8A-A284-F10EF1BB2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8212CA-C15E-402F-B4BD-B32E53F3A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DF2F8-D9E3-453C-B6A7-EA42A311D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7CF2-B9FD-4938-A91D-2DA763773CBD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81E92-F5FF-4C7D-B2AE-C50B6D2EA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2ADB2-BA93-416D-AF5E-7BE74E001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1DD57-8414-48F0-A00E-5EB1242F5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96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6C70A-7710-4B11-8D85-C84DBE4B2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FFB2E-BD40-41FE-9FA5-94F815E8CD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011C16-66E3-4F62-983A-D5AC70F5A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DA1AED-9B51-4A4F-B6E0-20D15266E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7CF2-B9FD-4938-A91D-2DA763773CBD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0DB399-DDE5-4206-8A3F-A06A72593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09ECE2-A547-409C-AC3A-1E2EFEA21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1DD57-8414-48F0-A00E-5EB1242F5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55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3DFDE-B808-48BB-8428-37CFCA920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39577-7381-44CE-BC6E-63F006E07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04C8CA-DA29-435F-8B51-B925DCC0D7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5961D6-8337-4E22-88FB-015E80E286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D5DDA0-4357-48B9-AE9D-98A248D7F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10C25F-AC34-4B9D-95DB-2BF1A1520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7CF2-B9FD-4938-A91D-2DA763773CBD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762A6F-C976-4D7D-8C7B-0FBA574E5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DF5C91-E2D2-4AD0-954D-3BEA6CDCC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1DD57-8414-48F0-A00E-5EB1242F5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94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33D29-2C5A-47C1-807C-ED078CFAA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3BAD39-14FE-4CD5-83D3-CACB10102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7CF2-B9FD-4938-A91D-2DA763773CBD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4BE735-C78D-499E-BD4E-218631B2B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38D756-8DC3-4037-8CB9-2C145636D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1DD57-8414-48F0-A00E-5EB1242F5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10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9059F4-0EAE-4028-9484-450219E0E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7CF2-B9FD-4938-A91D-2DA763773CBD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F934BD-7BAF-44C9-A993-50EE9E6FF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E99898-5C4C-4F5A-8B44-596A3C643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1DD57-8414-48F0-A00E-5EB1242F5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30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3732D-8AA3-4C87-AE42-85A6839CE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78688-3E6A-421F-8AF7-13E7DA852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AAAFCC-0D4A-46A0-BC78-F1976CF66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140591-D71C-4FC5-920F-27547A0F6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7CF2-B9FD-4938-A91D-2DA763773CBD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80D74D-39B9-4485-ACB6-DA88CFF18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9BEF0-B879-4D68-B0EF-3F4CF8685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1DD57-8414-48F0-A00E-5EB1242F5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72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230EF-F3C0-48EE-A646-2DA49E77E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CF7E5C-A051-4FDE-961D-AD68515AF4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CFB703-AF8A-4558-A9BB-CDDD079E2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8958A-9F87-44E0-B532-C6C0C5649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7CF2-B9FD-4938-A91D-2DA763773CBD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4E22CD-B39C-417B-84F3-0176BD316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A4463-7278-4D9C-B3ED-BDB66EDD7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1DD57-8414-48F0-A00E-5EB1242F5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83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84399C-558A-46B6-99FC-6C56ABFB3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765004-19B4-4B3A-B4AA-623E81FE2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1CA71-A86E-4ACC-8C4C-1AF5084E41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17CF2-B9FD-4938-A91D-2DA763773CBD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9BD6E-168E-4F49-B789-799FBA0069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5CF0C-DEDB-4E23-AC69-24EFA956B5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1DD57-8414-48F0-A00E-5EB1242F5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60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hHgGDfaork?list=PLO3JM-cPXlEGB1T3iafB1F0gV89p-aBaO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86B1F-B0E6-48C2-9BDB-1F5DA15C62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42683"/>
            <a:ext cx="9144000" cy="2387600"/>
          </a:xfrm>
        </p:spPr>
        <p:txBody>
          <a:bodyPr/>
          <a:lstStyle/>
          <a:p>
            <a:r>
              <a:rPr lang="en-US" b="1" dirty="0"/>
              <a:t>Residency: Leadership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EDC449-12CD-4AE1-AE8F-3455719428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62198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Roland D. Eavey, MD, SM</a:t>
            </a:r>
          </a:p>
          <a:p>
            <a:r>
              <a:rPr lang="en-US" dirty="0"/>
              <a:t>Director, Vanderbilt Bill Wilkerson Center</a:t>
            </a:r>
          </a:p>
          <a:p>
            <a:r>
              <a:rPr lang="en-US" dirty="0"/>
              <a:t>Guy Maness Professor and Chair of Otolaryngology</a:t>
            </a:r>
          </a:p>
          <a:p>
            <a:r>
              <a:rPr lang="en-US" dirty="0"/>
              <a:t>Executive Medical Director, VUMC Health Plan and Population Health</a:t>
            </a:r>
          </a:p>
        </p:txBody>
      </p:sp>
      <p:sp>
        <p:nvSpPr>
          <p:cNvPr id="4" name="AutoShape 2" descr="Image result for Society of Neurological Surgeons">
            <a:extLst>
              <a:ext uri="{FF2B5EF4-FFF2-40B4-BE49-F238E27FC236}">
                <a16:creationId xmlns:a16="http://schemas.microsoft.com/office/drawing/2014/main" id="{90D21A38-5F06-44F2-A74C-88DB7CD550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C5B8A3-1310-4384-BBF7-1AF4B9A76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27" y="605267"/>
            <a:ext cx="2284732" cy="2284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615C8-C3FA-41B2-B56F-F0CBDF725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733" y="833621"/>
            <a:ext cx="1443404" cy="183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69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241ED-0D3E-4B33-AAF0-34DB06249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Micro-MBA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511B9-E6E3-431E-837D-86FD9029E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 dirty="0"/>
              <a:t>Organizational Behavior: Pyramid - Servant Leader </a:t>
            </a:r>
          </a:p>
          <a:p>
            <a:r>
              <a:rPr lang="en-US" sz="3600" b="1" dirty="0"/>
              <a:t>Conflict Management</a:t>
            </a:r>
          </a:p>
          <a:p>
            <a:r>
              <a:rPr lang="en-US" sz="3600" b="1" dirty="0"/>
              <a:t>Decision Making</a:t>
            </a:r>
          </a:p>
          <a:p>
            <a:r>
              <a:rPr lang="en-US" sz="3600" b="1" dirty="0"/>
              <a:t>Strategy</a:t>
            </a:r>
          </a:p>
          <a:p>
            <a:r>
              <a:rPr lang="en-US" sz="3600" b="1" dirty="0"/>
              <a:t>Operations Management</a:t>
            </a:r>
          </a:p>
          <a:p>
            <a:r>
              <a:rPr lang="en-US" sz="3600" b="1" dirty="0"/>
              <a:t>Finance: Funds Flow</a:t>
            </a:r>
          </a:p>
          <a:p>
            <a:r>
              <a:rPr lang="en-US" sz="3600" b="1" dirty="0"/>
              <a:t>CV vs. Resume/Contracts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839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10832-5D7C-42AD-9DF9-35D3FB9D7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Expose to Leaders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5B87A-60AB-4D01-8897-1A70F699A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External: AMA, Partners, Permanente, Press-Ganey…..</a:t>
            </a:r>
          </a:p>
          <a:p>
            <a:r>
              <a:rPr lang="en-US" sz="6000" b="1" dirty="0"/>
              <a:t>Internal: CEO of Hospitals &amp; Clinics, CFO, COO</a:t>
            </a:r>
          </a:p>
        </p:txBody>
      </p:sp>
    </p:spTree>
    <p:extLst>
      <p:ext uri="{BB962C8B-B14F-4D97-AF65-F5344CB8AC3E}">
        <p14:creationId xmlns:p14="http://schemas.microsoft.com/office/powerpoint/2010/main" val="3574397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9053-1AD2-42B4-A23F-B83422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Prevention &amp; Population Health </a:t>
            </a:r>
          </a:p>
        </p:txBody>
      </p:sp>
    </p:spTree>
    <p:extLst>
      <p:ext uri="{BB962C8B-B14F-4D97-AF65-F5344CB8AC3E}">
        <p14:creationId xmlns:p14="http://schemas.microsoft.com/office/powerpoint/2010/main" val="1241023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andy_HearingLoss_061918">
            <a:hlinkClick r:id="" action="ppaction://media"/>
            <a:extLst>
              <a:ext uri="{FF2B5EF4-FFF2-40B4-BE49-F238E27FC236}">
                <a16:creationId xmlns:a16="http://schemas.microsoft.com/office/drawing/2014/main" id="{90D4D173-0239-456B-87D7-8D3B092A45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6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8C84E9E8-A626-4301-B3B4-468412289BC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59925" y="12357"/>
            <a:ext cx="9127524" cy="684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3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1C6DC-7649-4E1A-8284-38698A70D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201E2-9728-4DDB-96F8-F50615EEB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5400" b="1" dirty="0"/>
              <a:t>Four year program:  PGY 2-5</a:t>
            </a:r>
          </a:p>
          <a:p>
            <a:r>
              <a:rPr lang="en-US" sz="5400" b="1" dirty="0"/>
              <a:t>Sessions: SUBSTITUTION, not addition</a:t>
            </a:r>
          </a:p>
          <a:p>
            <a:r>
              <a:rPr lang="en-US" sz="5400" b="1" dirty="0"/>
              <a:t>Always Residents, Sometimes faculty </a:t>
            </a:r>
          </a:p>
          <a:p>
            <a:pPr marL="0" indent="0">
              <a:buNone/>
            </a:pPr>
            <a:r>
              <a:rPr lang="en-US" dirty="0"/>
              <a:t>               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458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A0D1-5031-4CED-B9F7-D3AC545A1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328A-7E53-4D63-AAF3-20D98183AD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NEJM/HBR Blog </a:t>
            </a:r>
          </a:p>
          <a:p>
            <a:r>
              <a:rPr lang="en-US" sz="6000" b="1" dirty="0"/>
              <a:t>HBR article</a:t>
            </a:r>
          </a:p>
          <a:p>
            <a:r>
              <a:rPr lang="en-US" sz="6000" b="1" dirty="0"/>
              <a:t>West Point </a:t>
            </a:r>
          </a:p>
          <a:p>
            <a:r>
              <a:rPr lang="en-US" sz="6000" b="1" dirty="0"/>
              <a:t>Other programs</a:t>
            </a:r>
          </a:p>
        </p:txBody>
      </p:sp>
    </p:spTree>
    <p:extLst>
      <p:ext uri="{BB962C8B-B14F-4D97-AF65-F5344CB8AC3E}">
        <p14:creationId xmlns:p14="http://schemas.microsoft.com/office/powerpoint/2010/main" val="543574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114DE-4129-42E9-95D6-BC9875B6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Vanderbilt Otolaryngology Residency Training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39ADD-5516-47D5-AC04-D905765DC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9600" b="1" dirty="0"/>
              <a:t>WHY</a:t>
            </a:r>
          </a:p>
          <a:p>
            <a:r>
              <a:rPr lang="en-US" sz="9600" b="1" dirty="0"/>
              <a:t>What </a:t>
            </a:r>
          </a:p>
          <a:p>
            <a:r>
              <a:rPr lang="en-US" sz="9600" b="1" dirty="0"/>
              <a:t>How </a:t>
            </a:r>
          </a:p>
        </p:txBody>
      </p:sp>
    </p:spTree>
    <p:extLst>
      <p:ext uri="{BB962C8B-B14F-4D97-AF65-F5344CB8AC3E}">
        <p14:creationId xmlns:p14="http://schemas.microsoft.com/office/powerpoint/2010/main" val="3356904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B4A40-A55D-414B-88F3-B5ACB34A9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DB251-6E7C-4222-B3C0-BEF3AF06D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b="1"/>
              <a:t>THANK YOU!  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371411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E89BF-249D-4435-92D4-6D485DCF9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090F0-0C88-4A3F-83F1-199DE0AAA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No Financial </a:t>
            </a:r>
          </a:p>
          <a:p>
            <a:endParaRPr lang="en-US" sz="4400" b="1" dirty="0"/>
          </a:p>
          <a:p>
            <a:r>
              <a:rPr lang="en-US" sz="7200" b="1" dirty="0"/>
              <a:t>Just want to disclose that I am grateful </a:t>
            </a:r>
            <a:r>
              <a:rPr lang="en-US" sz="7200" b="1" dirty="0">
                <a:sym typeface="Wingdings" panose="05000000000000000000" pitchFamily="2" charset="2"/>
              </a:rPr>
              <a:t> 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1124703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400C7-73A2-4515-A374-8BF7691CF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Residency Leadership Training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9418A-3763-4923-9D0F-34557FE59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sz="9600" b="1" dirty="0"/>
              <a:t>Why</a:t>
            </a:r>
          </a:p>
          <a:p>
            <a:r>
              <a:rPr lang="en-US" sz="9600" b="1" dirty="0"/>
              <a:t>What  </a:t>
            </a:r>
          </a:p>
          <a:p>
            <a:r>
              <a:rPr lang="en-US" sz="9600" b="1" dirty="0"/>
              <a:t>How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910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B7187-2663-468F-9EAD-C8D7E8F32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65CA1-2EFB-4C10-BDD7-3EF5C3924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“Imagine that you have just been told that you have a diagnosis of CANCER.” </a:t>
            </a:r>
          </a:p>
        </p:txBody>
      </p:sp>
    </p:spTree>
    <p:extLst>
      <p:ext uri="{BB962C8B-B14F-4D97-AF65-F5344CB8AC3E}">
        <p14:creationId xmlns:p14="http://schemas.microsoft.com/office/powerpoint/2010/main" val="2138440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F5BC0-43CD-4603-85C9-C2D175435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WHY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F7609-3C43-4AF1-9B2A-B18252DFE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b="1" dirty="0"/>
              <a:t>Definition of “Doctor” </a:t>
            </a:r>
          </a:p>
        </p:txBody>
      </p:sp>
    </p:spTree>
    <p:extLst>
      <p:ext uri="{BB962C8B-B14F-4D97-AF65-F5344CB8AC3E}">
        <p14:creationId xmlns:p14="http://schemas.microsoft.com/office/powerpoint/2010/main" val="3623398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9A882-AD25-4DB6-BA74-D8CCA99E3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WHY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FFF64-4BED-48C6-8944-6F887108C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9600" b="1" dirty="0"/>
              <a:t>Leader </a:t>
            </a:r>
          </a:p>
          <a:p>
            <a:r>
              <a:rPr lang="en-US" sz="9600" b="1" dirty="0"/>
              <a:t>Teacher</a:t>
            </a:r>
          </a:p>
        </p:txBody>
      </p:sp>
    </p:spTree>
    <p:extLst>
      <p:ext uri="{BB962C8B-B14F-4D97-AF65-F5344CB8AC3E}">
        <p14:creationId xmlns:p14="http://schemas.microsoft.com/office/powerpoint/2010/main" val="2192726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79D0A-0233-4D08-AC8A-C78D480EF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0B275-5CFE-4E8E-A26A-2870F4E23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6600" b="1" dirty="0"/>
              <a:t>Military Leadership </a:t>
            </a:r>
          </a:p>
          <a:p>
            <a:r>
              <a:rPr lang="en-US" sz="6600" b="1" dirty="0"/>
              <a:t>Public Speaking </a:t>
            </a:r>
          </a:p>
          <a:p>
            <a:r>
              <a:rPr lang="en-US" sz="6600" b="1" dirty="0"/>
              <a:t>Micro-MBA</a:t>
            </a:r>
          </a:p>
          <a:p>
            <a:r>
              <a:rPr lang="en-US" sz="6600" b="1" dirty="0"/>
              <a:t>Capstone: Prevention and Population Health </a:t>
            </a:r>
          </a:p>
        </p:txBody>
      </p:sp>
    </p:spTree>
    <p:extLst>
      <p:ext uri="{BB962C8B-B14F-4D97-AF65-F5344CB8AC3E}">
        <p14:creationId xmlns:p14="http://schemas.microsoft.com/office/powerpoint/2010/main" val="2262090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8088DB-F356-40D0-A931-CDEF50B85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845" y="0"/>
            <a:ext cx="8804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68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088B8-59CD-47CA-89EC-248EB8B81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Public Speaking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8467-C7C1-4B0C-A2C0-B6B60BE5F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b="1" dirty="0"/>
              <a:t>Evaluate: TED talks/speeches</a:t>
            </a:r>
          </a:p>
          <a:p>
            <a:r>
              <a:rPr lang="en-US" sz="4400" b="1" dirty="0"/>
              <a:t>Elements: Your story, Your point</a:t>
            </a:r>
          </a:p>
          <a:p>
            <a:r>
              <a:rPr lang="en-US" sz="4400" b="1" dirty="0"/>
              <a:t>Body: Posture, Projection, Gestures</a:t>
            </a:r>
          </a:p>
          <a:p>
            <a:r>
              <a:rPr lang="en-US" sz="4400" b="1" dirty="0"/>
              <a:t>PowerPoint Tips</a:t>
            </a:r>
          </a:p>
          <a:p>
            <a:r>
              <a:rPr lang="en-US" sz="4400" b="1" dirty="0"/>
              <a:t>Give 3 talks: Culture of helpful critique; NO criticism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15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218</Words>
  <Application>Microsoft Office PowerPoint</Application>
  <PresentationFormat>Widescreen</PresentationFormat>
  <Paragraphs>62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Office Theme</vt:lpstr>
      <vt:lpstr>Residency: Leadership </vt:lpstr>
      <vt:lpstr>Disclosure </vt:lpstr>
      <vt:lpstr>Residency Leadership Training </vt:lpstr>
      <vt:lpstr>WHY</vt:lpstr>
      <vt:lpstr>WHY </vt:lpstr>
      <vt:lpstr>WHY </vt:lpstr>
      <vt:lpstr>WHAT</vt:lpstr>
      <vt:lpstr>PowerPoint Presentation</vt:lpstr>
      <vt:lpstr>Public Speaking </vt:lpstr>
      <vt:lpstr>Micro-MBA </vt:lpstr>
      <vt:lpstr>Expose to Leaders</vt:lpstr>
      <vt:lpstr>Prevention &amp; Population Health </vt:lpstr>
      <vt:lpstr>PowerPoint Presentation</vt:lpstr>
      <vt:lpstr>PowerPoint Presentation</vt:lpstr>
      <vt:lpstr>HOW </vt:lpstr>
      <vt:lpstr>Awareness</vt:lpstr>
      <vt:lpstr>Vanderbilt Otolaryngology Residency Training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Seattle Neurosurgery</dc:title>
  <dc:creator>Eavey, Roland D</dc:creator>
  <cp:lastModifiedBy>Kreth, Kim</cp:lastModifiedBy>
  <cp:revision>25</cp:revision>
  <dcterms:created xsi:type="dcterms:W3CDTF">2019-05-02T15:16:11Z</dcterms:created>
  <dcterms:modified xsi:type="dcterms:W3CDTF">2019-05-16T16:07:11Z</dcterms:modified>
</cp:coreProperties>
</file>