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12A2-1D63-4952-BF4C-9E02F49C9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9699-3877-4ADA-885F-46D50201D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0A466-4E66-4D89-8A8A-D92B7CEB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C798-1153-4FA2-8E1E-75CB6D769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A7705-EED7-4513-B923-E98C637F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DAF1-2B46-4293-99D1-43F8AC2C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44AE0-94D7-4C57-98AC-BB7F90BD4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195DB-3364-421F-A5E1-D54CA61F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4071-023B-4347-B0A9-E3384B3C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D523A-AB40-488E-960D-F5D3C003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9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76D5E-50D6-4F4D-A5F2-83FCD4C85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5C24C-6004-4AAE-8E04-0FCED7546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292C2-7C35-43EB-91BF-413D7CE1D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3D34-977A-4E3B-BE33-B998D796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0A0F1-7467-44E3-A1A5-2DB4B226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CFB2-10A7-4593-A03C-CAF5561E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29433-FA2D-487E-8EE7-FF85A3EF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5B5F-F36F-464F-BE91-7857EF1A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10454-B3FD-4F7D-BDF6-98A45A22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CBE1D-0E25-42EC-9EBE-09AFF0E7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3BCAF-69CA-431D-BE0B-B0735042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04D0C-81DA-4E8C-A4F7-687339F4F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EAFF4-3D40-472A-9706-22B42D2C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3E865-5403-4D5D-8F05-900AF686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72805-B138-41A7-A41C-C28689C5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5631-8414-4E1C-B078-30A0670F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5DEF-ACC6-4DC4-82C7-02C865812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0191B-A225-410E-9E93-6FBA43C2E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0C1A0-7298-4543-AF39-B6C4FCED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2E622-7435-4AC7-A5DF-A01C8FA6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9BF8F-23F6-4831-BF83-C5C8A95D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9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6C34-3338-4B22-99D1-6D467813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344AD-22D4-4B6C-9508-8D421FF3C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7A39D-3FBD-4524-B72C-6B156ED8D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1CE0B-E1F5-4F6C-B5CC-95CC195FD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F96A8-A27C-464B-9260-BD732F320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C30C22-0EF9-4A28-8D04-90B0D8A7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D4A35-1550-4C66-AFA0-6F438622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F2801-A3BB-4D1A-AC33-8BD08E22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4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875B-CC7E-4CCD-8FBC-4FD0237C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76F6E-DCB4-4A79-9B6C-AE82DCAD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45828-7E16-4808-9CE1-CBDB8605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EE89E-F727-49FA-B406-9EACED4C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DC7-0888-44C3-A926-609E1B8F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3A39D-617A-4313-BCBF-51F60819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F6C51-9685-49E8-8FB3-3B0E57EC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D33D-8073-44DE-8389-F454E920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6D12-F4CA-4A38-B0C0-3D92D261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A5EEF-F229-4FEC-9ACA-33EB737C3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77618-F8B6-41C5-97A7-43AA7C89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B0F24-4374-4E4F-9229-F25C66A04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7AB67-C835-4327-8947-5510CC8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6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6EC6-5844-4BE0-853B-C0951840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1EA9C-D01C-4AB9-B4F4-43FFD3711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F4B40-7CFC-472A-8DB8-BAD065E23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C55D4-2861-41E5-BF1D-71BEF415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18593-3703-4894-B47C-2401EFB1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AEFC6-0DD7-443F-BA50-B6DC6A80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6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D0980-2A0A-4DCD-BBEE-A17584A2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BD368-B998-40AB-956A-7491FA556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6F773-D2E8-4DBB-8741-3B153CF5F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4EEC-7AAC-457E-B5C7-B63563FD4766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B94A8-C818-4957-A2F7-65028B183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5114-5BA0-43FF-B162-71E40A655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03BB-241D-4428-97ED-873DE49DC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FDA55-2FA4-41B0-9C74-133370EAD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American Academy of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Neurological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4C39E-F4A7-4DE9-AE41-60A34D9C3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Nino Chiocca, MD PhD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President 2018-2019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logo-102313">
            <a:extLst>
              <a:ext uri="{FF2B5EF4-FFF2-40B4-BE49-F238E27FC236}">
                <a16:creationId xmlns:a16="http://schemas.microsoft.com/office/drawing/2014/main" id="{40264FF7-8538-437E-BDDC-AC2B3506F4F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785" y="489204"/>
            <a:ext cx="3767036" cy="4511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09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11CB-1E3D-4B85-A329-7BA72892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pic>
        <p:nvPicPr>
          <p:cNvPr id="4" name="Picture 3" descr="logo-102313">
            <a:extLst>
              <a:ext uri="{FF2B5EF4-FFF2-40B4-BE49-F238E27FC236}">
                <a16:creationId xmlns:a16="http://schemas.microsoft.com/office/drawing/2014/main" id="{FDEF2170-0FCD-4927-9D1F-8E3BD68181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106680"/>
            <a:ext cx="1123950" cy="1343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9FC4144-8741-46BA-9146-8745D3CEB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2416" y="1449705"/>
            <a:ext cx="1117966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promote scientific and social intercourse among its members,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 to foster neurological surgery as a specialty of medicine,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(3) to encourage and sponsor basic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,translational,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clinical research activity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neurological sciences,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(4) to promote the knowledge and skill of those who devote themselves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neurological surgery in accordance with the high ideals of the medical profession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sng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(5) to mentor and guide neurosurgeons in the practice of basic, translational,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clinical research.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2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F4E58F-60C4-4450-BB43-39BE1DCDB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53" y="0"/>
            <a:ext cx="2285283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92E691-D6E2-4894-8AAC-5ECC73C6A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114" y="327431"/>
            <a:ext cx="1320975" cy="60146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18E189-EF17-4E48-BCFA-5E39C43A5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480" y="327431"/>
            <a:ext cx="3913640" cy="43310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E31C32-252E-447A-AF09-4CA5F0C9E4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7600" y="191764"/>
            <a:ext cx="1699347" cy="61003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7A25EA-8FEE-4DD3-B71A-C97692D197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0872" y="5141432"/>
            <a:ext cx="4495950" cy="12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8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11CB-1E3D-4B85-A329-7BA72892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Academy and the Summit</a:t>
            </a:r>
          </a:p>
        </p:txBody>
      </p:sp>
      <p:pic>
        <p:nvPicPr>
          <p:cNvPr id="4" name="Picture 3" descr="logo-102313">
            <a:extLst>
              <a:ext uri="{FF2B5EF4-FFF2-40B4-BE49-F238E27FC236}">
                <a16:creationId xmlns:a16="http://schemas.microsoft.com/office/drawing/2014/main" id="{FDEF2170-0FCD-4927-9D1F-8E3BD68181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106680"/>
            <a:ext cx="1123950" cy="1343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9FC4144-8741-46BA-9146-8745D3CEB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2416" y="1449705"/>
            <a:ext cx="110369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recent organization that joined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 Objective is to help complement and coordinate research activities amongst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spectrum of neurosurgical societies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(3) The Academy primarily caters to faculty (more than residents)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faculty’s research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(4) Academy will continue to work with other neurosurgery organizations in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Summit to improve the quality of NS research, to increase the funding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pport</a:t>
            </a: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unities for NS research and to ensure that research remains a NS priority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our faculty and residents that they mentor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9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American Academy of Neurological Surgery</vt:lpstr>
      <vt:lpstr>Purpose</vt:lpstr>
      <vt:lpstr>PowerPoint Presentation</vt:lpstr>
      <vt:lpstr>The Academy and the Summit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Academy of Neurological Surgery</dc:title>
  <dc:creator>Chiocca, E. Antonio, M.D.,Ph.D.</dc:creator>
  <cp:lastModifiedBy>Chiocca, E. Antonio, M.D.,Ph.D.</cp:lastModifiedBy>
  <cp:revision>2</cp:revision>
  <dcterms:created xsi:type="dcterms:W3CDTF">2019-05-18T12:01:41Z</dcterms:created>
  <dcterms:modified xsi:type="dcterms:W3CDTF">2019-05-18T12:17:20Z</dcterms:modified>
</cp:coreProperties>
</file>